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758" r:id="rId2"/>
    <p:sldId id="753" r:id="rId3"/>
    <p:sldId id="723" r:id="rId4"/>
    <p:sldId id="705" r:id="rId5"/>
    <p:sldId id="755" r:id="rId6"/>
    <p:sldId id="759" r:id="rId7"/>
    <p:sldId id="760" r:id="rId8"/>
    <p:sldId id="761" r:id="rId9"/>
    <p:sldId id="762" r:id="rId10"/>
    <p:sldId id="764" r:id="rId11"/>
    <p:sldId id="763" r:id="rId12"/>
    <p:sldId id="765"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92" autoAdjust="0"/>
    <p:restoredTop sz="73504" autoAdjust="0"/>
  </p:normalViewPr>
  <p:slideViewPr>
    <p:cSldViewPr>
      <p:cViewPr varScale="1">
        <p:scale>
          <a:sx n="176" d="100"/>
          <a:sy n="176" d="100"/>
        </p:scale>
        <p:origin x="1552" y="18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4/6/19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5540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773778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701198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4280332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79481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9 : 14-29</a:t>
            </a: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2270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 Kings 18:</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36 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And at the time of the offering of the oblation, Elijah the prophet came near and said, “O </a:t>
            </a:r>
            <a:r>
              <a:rPr lang="en-AU" sz="2800" cap="small"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YHWH</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God of Abraham, Isaac, and Israel, let it be known this day that you are God in Israel, and that I am your servant, and that I have done all these things at your word.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37 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Answer me, O </a:t>
            </a:r>
            <a:r>
              <a:rPr lang="en-AU" sz="2800" cap="small"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YHWH</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answer me, that this people may know that you, O </a:t>
            </a:r>
            <a:r>
              <a:rPr lang="en-AU" sz="2800" cap="small"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YHWH</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are God, and that you have turned their hearts back.”</a:t>
            </a:r>
            <a:endParaRPr lang="en-GB" sz="2700" dirty="0">
              <a:solidFill>
                <a:schemeClr val="bg1"/>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2022802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85"/>
            <a:ext cx="3937485" cy="523220"/>
          </a:xfrm>
          <a:prstGeom prst="rect">
            <a:avLst/>
          </a:prstGeom>
          <a:noFill/>
          <a:ln w="12700">
            <a:noFill/>
          </a:ln>
        </p:spPr>
        <p:txBody>
          <a:bodyPr wrap="square" rtlCol="0">
            <a:spAutoFit/>
          </a:bodyPr>
          <a:lstStyle/>
          <a:p>
            <a:r>
              <a:rPr lang="en-US" sz="2800" u="sng" dirty="0">
                <a:solidFill>
                  <a:srgbClr val="FFFF00"/>
                </a:solidFill>
                <a:latin typeface="Times New Roman" charset="0"/>
                <a:ea typeface="Times New Roman" charset="0"/>
                <a:cs typeface="Times New Roman" charset="0"/>
              </a:rPr>
              <a:t>Praying in Faith</a:t>
            </a:r>
            <a:endParaRPr lang="en-AU" sz="2000" u="sng" dirty="0">
              <a:solidFill>
                <a:srgbClr val="FFFF00"/>
              </a:solidFill>
              <a:latin typeface="Times New Roman" charset="0"/>
              <a:ea typeface="Times New Roman" charset="0"/>
              <a:cs typeface="Times New Roman" charset="0"/>
            </a:endParaRPr>
          </a:p>
        </p:txBody>
      </p:sp>
      <p:sp>
        <p:nvSpPr>
          <p:cNvPr id="4" name="TextBox 3"/>
          <p:cNvSpPr txBox="1"/>
          <p:nvPr/>
        </p:nvSpPr>
        <p:spPr>
          <a:xfrm>
            <a:off x="2555776" y="57029"/>
            <a:ext cx="6489183" cy="400110"/>
          </a:xfrm>
          <a:prstGeom prst="rect">
            <a:avLst/>
          </a:prstGeom>
          <a:noFill/>
          <a:ln>
            <a:solidFill>
              <a:schemeClr val="bg1"/>
            </a:solid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000" dirty="0">
                <a:solidFill>
                  <a:schemeClr val="bg1"/>
                </a:solidFill>
                <a:latin typeface="Times New Roman" charset="0"/>
                <a:ea typeface="Times New Roman" charset="0"/>
                <a:cs typeface="Times New Roman" charset="0"/>
              </a:rPr>
              <a:t>Not about believing </a:t>
            </a:r>
            <a:r>
              <a:rPr lang="en-US" sz="2000" u="sng" dirty="0">
                <a:solidFill>
                  <a:schemeClr val="bg1"/>
                </a:solidFill>
                <a:latin typeface="Times New Roman" charset="0"/>
                <a:ea typeface="Times New Roman" charset="0"/>
                <a:cs typeface="Times New Roman" charset="0"/>
              </a:rPr>
              <a:t>for</a:t>
            </a:r>
            <a:r>
              <a:rPr lang="en-US" sz="2000" dirty="0">
                <a:solidFill>
                  <a:schemeClr val="bg1"/>
                </a:solidFill>
                <a:latin typeface="Times New Roman" charset="0"/>
                <a:ea typeface="Times New Roman" charset="0"/>
                <a:cs typeface="Times New Roman" charset="0"/>
              </a:rPr>
              <a:t> something, but believing in someone</a:t>
            </a:r>
          </a:p>
        </p:txBody>
      </p:sp>
      <p:sp>
        <p:nvSpPr>
          <p:cNvPr id="11" name="TextBox 10"/>
          <p:cNvSpPr txBox="1"/>
          <p:nvPr/>
        </p:nvSpPr>
        <p:spPr>
          <a:xfrm>
            <a:off x="0" y="409264"/>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Prayer is where we seek God, and Seek for God’s will to be done</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Trusting and believing that God has the power to complete what is His will</a:t>
            </a:r>
          </a:p>
        </p:txBody>
      </p:sp>
      <p:sp>
        <p:nvSpPr>
          <p:cNvPr id="3" name="TextBox 2">
            <a:extLst>
              <a:ext uri="{FF2B5EF4-FFF2-40B4-BE49-F238E27FC236}">
                <a16:creationId xmlns:a16="http://schemas.microsoft.com/office/drawing/2014/main" id="{3CCCC5AD-8257-974B-9F4C-7E035A7D3672}"/>
              </a:ext>
            </a:extLst>
          </p:cNvPr>
          <p:cNvSpPr txBox="1"/>
          <p:nvPr/>
        </p:nvSpPr>
        <p:spPr>
          <a:xfrm>
            <a:off x="27913" y="1137907"/>
            <a:ext cx="2880320" cy="461665"/>
          </a:xfrm>
          <a:prstGeom prst="rect">
            <a:avLst/>
          </a:prstGeom>
          <a:noFill/>
        </p:spPr>
        <p:txBody>
          <a:bodyPr wrap="square" rtlCol="0">
            <a:spAutoFit/>
          </a:bodyPr>
          <a:lstStyle/>
          <a:p>
            <a:r>
              <a:rPr lang="en-US" sz="2400" b="1" dirty="0">
                <a:solidFill>
                  <a:schemeClr val="bg1"/>
                </a:solidFill>
                <a:latin typeface="Times New Roman" panose="02020603050405020304" pitchFamily="18" charset="0"/>
                <a:cs typeface="Times New Roman" panose="02020603050405020304" pitchFamily="18" charset="0"/>
              </a:rPr>
              <a:t>1.   A Faith Problem</a:t>
            </a:r>
          </a:p>
        </p:txBody>
      </p:sp>
      <p:sp>
        <p:nvSpPr>
          <p:cNvPr id="7" name="TextBox 6">
            <a:extLst>
              <a:ext uri="{FF2B5EF4-FFF2-40B4-BE49-F238E27FC236}">
                <a16:creationId xmlns:a16="http://schemas.microsoft.com/office/drawing/2014/main" id="{5AC13529-D8CF-2C47-8CEB-72B6C6DD0A80}"/>
              </a:ext>
            </a:extLst>
          </p:cNvPr>
          <p:cNvSpPr txBox="1"/>
          <p:nvPr/>
        </p:nvSpPr>
        <p:spPr>
          <a:xfrm>
            <a:off x="-43600" y="2968516"/>
            <a:ext cx="7586354" cy="461665"/>
          </a:xfrm>
          <a:prstGeom prst="rect">
            <a:avLst/>
          </a:prstGeom>
          <a:noFill/>
        </p:spPr>
        <p:txBody>
          <a:bodyPr wrap="square" rtlCol="0">
            <a:spAutoFit/>
          </a:bodyPr>
          <a:lstStyle/>
          <a:p>
            <a:r>
              <a:rPr lang="en-US" sz="2400" b="1" dirty="0">
                <a:solidFill>
                  <a:schemeClr val="bg1"/>
                </a:solidFill>
                <a:latin typeface="Times New Roman" panose="02020603050405020304" pitchFamily="18" charset="0"/>
                <a:cs typeface="Times New Roman" panose="02020603050405020304" pitchFamily="18" charset="0"/>
              </a:rPr>
              <a:t>2.   A Source Problem </a:t>
            </a:r>
            <a:r>
              <a:rPr lang="en-US" sz="2400" dirty="0">
                <a:solidFill>
                  <a:schemeClr val="bg1"/>
                </a:solidFill>
                <a:latin typeface="Times New Roman" panose="02020603050405020304" pitchFamily="18" charset="0"/>
                <a:cs typeface="Times New Roman" panose="02020603050405020304" pitchFamily="18" charset="0"/>
              </a:rPr>
              <a:t>(Where the Power comes from)</a:t>
            </a:r>
          </a:p>
        </p:txBody>
      </p:sp>
      <p:sp>
        <p:nvSpPr>
          <p:cNvPr id="9" name="TextBox 8">
            <a:extLst>
              <a:ext uri="{FF2B5EF4-FFF2-40B4-BE49-F238E27FC236}">
                <a16:creationId xmlns:a16="http://schemas.microsoft.com/office/drawing/2014/main" id="{9AAB70FC-6C45-4847-933F-975284CACA4E}"/>
              </a:ext>
            </a:extLst>
          </p:cNvPr>
          <p:cNvSpPr txBox="1"/>
          <p:nvPr/>
        </p:nvSpPr>
        <p:spPr>
          <a:xfrm>
            <a:off x="-29644" y="4318406"/>
            <a:ext cx="3328916" cy="461665"/>
          </a:xfrm>
          <a:prstGeom prst="rect">
            <a:avLst/>
          </a:prstGeom>
          <a:noFill/>
        </p:spPr>
        <p:txBody>
          <a:bodyPr wrap="square" rtlCol="0">
            <a:spAutoFit/>
          </a:bodyPr>
          <a:lstStyle/>
          <a:p>
            <a:r>
              <a:rPr lang="en-US" sz="2400" b="1" dirty="0">
                <a:solidFill>
                  <a:schemeClr val="bg1"/>
                </a:solidFill>
                <a:latin typeface="Times New Roman" panose="02020603050405020304" pitchFamily="18" charset="0"/>
                <a:cs typeface="Times New Roman" panose="02020603050405020304" pitchFamily="18" charset="0"/>
              </a:rPr>
              <a:t>3.   A Prayer Problem</a:t>
            </a:r>
          </a:p>
        </p:txBody>
      </p:sp>
      <p:sp>
        <p:nvSpPr>
          <p:cNvPr id="6" name="Rectangle 5">
            <a:extLst>
              <a:ext uri="{FF2B5EF4-FFF2-40B4-BE49-F238E27FC236}">
                <a16:creationId xmlns:a16="http://schemas.microsoft.com/office/drawing/2014/main" id="{484BEA75-563F-4D41-932E-13002F682267}"/>
              </a:ext>
            </a:extLst>
          </p:cNvPr>
          <p:cNvSpPr/>
          <p:nvPr/>
        </p:nvSpPr>
        <p:spPr>
          <a:xfrm>
            <a:off x="1043608" y="1494615"/>
            <a:ext cx="7632848" cy="400110"/>
          </a:xfrm>
          <a:prstGeom prst="rect">
            <a:avLst/>
          </a:prstGeom>
        </p:spPr>
        <p:txBody>
          <a:bodyPr wrap="square">
            <a:spAutoFit/>
          </a:bodyPr>
          <a:lstStyle/>
          <a:p>
            <a:r>
              <a:rPr lang="en-AU" sz="2000" dirty="0">
                <a:solidFill>
                  <a:srgbClr val="FFFF00"/>
                </a:solidFill>
                <a:latin typeface="Comic Sans MS" panose="030F0902030302020204" pitchFamily="66" charset="0"/>
                <a:ea typeface="Arial" panose="020B0604020202020204" pitchFamily="34" charset="0"/>
              </a:rPr>
              <a:t>“ ‘If you can’!  All things are possible for one who believes.”</a:t>
            </a:r>
            <a:endParaRPr lang="en-US" sz="2000" dirty="0">
              <a:solidFill>
                <a:srgbClr val="FFFF00"/>
              </a:solidFill>
              <a:latin typeface="Comic Sans MS" panose="030F0902030302020204" pitchFamily="66" charset="0"/>
            </a:endParaRPr>
          </a:p>
        </p:txBody>
      </p:sp>
      <p:sp>
        <p:nvSpPr>
          <p:cNvPr id="12" name="Rectangle 11">
            <a:extLst>
              <a:ext uri="{FF2B5EF4-FFF2-40B4-BE49-F238E27FC236}">
                <a16:creationId xmlns:a16="http://schemas.microsoft.com/office/drawing/2014/main" id="{808116CC-4428-7C40-BC34-7FE30234ECF4}"/>
              </a:ext>
            </a:extLst>
          </p:cNvPr>
          <p:cNvSpPr/>
          <p:nvPr/>
        </p:nvSpPr>
        <p:spPr>
          <a:xfrm>
            <a:off x="66455" y="1731276"/>
            <a:ext cx="8973832" cy="830997"/>
          </a:xfrm>
          <a:prstGeom prst="rect">
            <a:avLst/>
          </a:prstGeom>
        </p:spPr>
        <p:txBody>
          <a:bodyPr wrap="square">
            <a:spAutoFit/>
          </a:bodyPr>
          <a:lstStyle/>
          <a:p>
            <a:pPr marL="457200">
              <a:spcAft>
                <a:spcPts val="0"/>
              </a:spcAft>
            </a:pPr>
            <a:r>
              <a:rPr lang="en-AU" sz="2400" i="1" dirty="0">
                <a:solidFill>
                  <a:schemeClr val="bg1"/>
                </a:solidFill>
                <a:latin typeface="Times New Roman" panose="02020603050405020304" pitchFamily="18" charset="0"/>
                <a:ea typeface="Arial" panose="020B0604020202020204" pitchFamily="34" charset="0"/>
              </a:rPr>
              <a:t>… does not mean that </a:t>
            </a:r>
            <a:r>
              <a:rPr lang="en-AU" sz="2400" b="1" i="1" dirty="0">
                <a:solidFill>
                  <a:schemeClr val="bg1"/>
                </a:solidFill>
                <a:latin typeface="Times New Roman" panose="02020603050405020304" pitchFamily="18" charset="0"/>
                <a:ea typeface="Arial" panose="020B0604020202020204" pitchFamily="34" charset="0"/>
              </a:rPr>
              <a:t>faith</a:t>
            </a:r>
            <a:r>
              <a:rPr lang="en-AU" sz="2400" i="1" dirty="0">
                <a:solidFill>
                  <a:schemeClr val="bg1"/>
                </a:solidFill>
                <a:latin typeface="Times New Roman" panose="02020603050405020304" pitchFamily="18" charset="0"/>
                <a:ea typeface="Arial" panose="020B0604020202020204" pitchFamily="34" charset="0"/>
              </a:rPr>
              <a:t> can accomplish </a:t>
            </a:r>
            <a:r>
              <a:rPr lang="en-AU" sz="2400" i="1" u="sng" dirty="0">
                <a:solidFill>
                  <a:schemeClr val="bg1"/>
                </a:solidFill>
                <a:latin typeface="Times New Roman" panose="02020603050405020304" pitchFamily="18" charset="0"/>
                <a:ea typeface="Arial" panose="020B0604020202020204" pitchFamily="34" charset="0"/>
              </a:rPr>
              <a:t>any</a:t>
            </a:r>
            <a:r>
              <a:rPr lang="en-AU" sz="2400" i="1" dirty="0">
                <a:solidFill>
                  <a:schemeClr val="bg1"/>
                </a:solidFill>
                <a:latin typeface="Times New Roman" panose="02020603050405020304" pitchFamily="18" charset="0"/>
                <a:ea typeface="Arial" panose="020B0604020202020204" pitchFamily="34" charset="0"/>
              </a:rPr>
              <a:t>thing, but that those who </a:t>
            </a:r>
            <a:r>
              <a:rPr lang="en-AU" sz="2400" b="1" i="1" dirty="0">
                <a:solidFill>
                  <a:schemeClr val="bg1"/>
                </a:solidFill>
                <a:latin typeface="Times New Roman" panose="02020603050405020304" pitchFamily="18" charset="0"/>
                <a:ea typeface="Arial" panose="020B0604020202020204" pitchFamily="34" charset="0"/>
              </a:rPr>
              <a:t>have</a:t>
            </a:r>
            <a:r>
              <a:rPr lang="en-AU" sz="2400" i="1" dirty="0">
                <a:solidFill>
                  <a:schemeClr val="bg1"/>
                </a:solidFill>
                <a:latin typeface="Times New Roman" panose="02020603050405020304" pitchFamily="18" charset="0"/>
                <a:ea typeface="Arial" panose="020B0604020202020204" pitchFamily="34" charset="0"/>
              </a:rPr>
              <a:t> faith “</a:t>
            </a:r>
            <a:r>
              <a:rPr lang="en-AU" sz="2400" b="1" i="1" u="sng" dirty="0">
                <a:solidFill>
                  <a:schemeClr val="bg1"/>
                </a:solidFill>
                <a:latin typeface="Times New Roman" panose="02020603050405020304" pitchFamily="18" charset="0"/>
                <a:ea typeface="Arial" panose="020B0604020202020204" pitchFamily="34" charset="0"/>
              </a:rPr>
              <a:t>will set no limits to the power of God.</a:t>
            </a:r>
            <a:r>
              <a:rPr lang="en-AU" sz="2400" i="1" dirty="0">
                <a:solidFill>
                  <a:schemeClr val="bg1"/>
                </a:solidFill>
                <a:latin typeface="Times New Roman" panose="02020603050405020304" pitchFamily="18" charset="0"/>
                <a:ea typeface="Arial" panose="020B0604020202020204" pitchFamily="34" charset="0"/>
              </a:rPr>
              <a:t>”</a:t>
            </a:r>
            <a:r>
              <a:rPr lang="en-AU" sz="1600" dirty="0">
                <a:solidFill>
                  <a:schemeClr val="bg1"/>
                </a:solidFill>
                <a:latin typeface="Times New Roman" panose="02020603050405020304" pitchFamily="18" charset="0"/>
                <a:ea typeface="Arial" panose="020B0604020202020204" pitchFamily="34" charset="0"/>
              </a:rPr>
              <a:t>    </a:t>
            </a:r>
            <a:r>
              <a:rPr lang="en-AU" sz="1100" dirty="0">
                <a:solidFill>
                  <a:schemeClr val="bg1"/>
                </a:solidFill>
                <a:latin typeface="Times New Roman" panose="02020603050405020304" pitchFamily="18" charset="0"/>
                <a:ea typeface="Arial" panose="020B0604020202020204" pitchFamily="34" charset="0"/>
              </a:rPr>
              <a:t>D Garland</a:t>
            </a:r>
            <a:endParaRPr lang="en-AU" sz="1600" dirty="0">
              <a:solidFill>
                <a:schemeClr val="bg1"/>
              </a:solidFill>
              <a:latin typeface="Times New Roman" panose="02020603050405020304" pitchFamily="18" charset="0"/>
              <a:ea typeface="Arial" panose="020B0604020202020204" pitchFamily="34" charset="0"/>
            </a:endParaRPr>
          </a:p>
        </p:txBody>
      </p:sp>
      <p:sp>
        <p:nvSpPr>
          <p:cNvPr id="13" name="TextBox 12">
            <a:extLst>
              <a:ext uri="{FF2B5EF4-FFF2-40B4-BE49-F238E27FC236}">
                <a16:creationId xmlns:a16="http://schemas.microsoft.com/office/drawing/2014/main" id="{2F31FECA-4948-DA4A-A2BA-A75A1A1051EC}"/>
              </a:ext>
            </a:extLst>
          </p:cNvPr>
          <p:cNvSpPr txBox="1"/>
          <p:nvPr/>
        </p:nvSpPr>
        <p:spPr>
          <a:xfrm>
            <a:off x="142254" y="2553018"/>
            <a:ext cx="8822233" cy="415498"/>
          </a:xfrm>
          <a:prstGeom prst="rect">
            <a:avLst/>
          </a:prstGeom>
          <a:noFill/>
          <a:ln w="15875">
            <a:solidFill>
              <a:srgbClr val="FFFF00"/>
            </a:solidFill>
          </a:ln>
        </p:spPr>
        <p:txBody>
          <a:bodyPr wrap="square" rtlCol="0">
            <a:spAutoFit/>
          </a:bodyPr>
          <a:lstStyle/>
          <a:p>
            <a:pPr>
              <a:spcAft>
                <a:spcPts val="300"/>
              </a:spcAft>
            </a:pPr>
            <a:r>
              <a:rPr lang="en-AU" sz="2100" dirty="0">
                <a:solidFill>
                  <a:srgbClr val="FFFF00"/>
                </a:solidFill>
                <a:latin typeface="Times New Roman" charset="0"/>
                <a:ea typeface="Times New Roman" charset="0"/>
                <a:cs typeface="Times New Roman" charset="0"/>
              </a:rPr>
              <a:t>A prayer of faith knows that God’s power is limitless, and focuses on God’s will</a:t>
            </a:r>
            <a:endParaRPr lang="en-AU" sz="2100" dirty="0">
              <a:solidFill>
                <a:srgbClr val="FFFF00"/>
              </a:solidFill>
              <a:latin typeface="Times New Roman" panose="02020603050405020304" pitchFamily="18" charset="0"/>
              <a:ea typeface="Times New Roman" charset="0"/>
              <a:cs typeface="Times New Roman" panose="02020603050405020304" pitchFamily="18" charset="0"/>
            </a:endParaRPr>
          </a:p>
        </p:txBody>
      </p:sp>
      <p:sp>
        <p:nvSpPr>
          <p:cNvPr id="2" name="Rectangle 1">
            <a:extLst>
              <a:ext uri="{FF2B5EF4-FFF2-40B4-BE49-F238E27FC236}">
                <a16:creationId xmlns:a16="http://schemas.microsoft.com/office/drawing/2014/main" id="{6F36B3D6-63F3-5347-9EB3-8A97E4E34518}"/>
              </a:ext>
            </a:extLst>
          </p:cNvPr>
          <p:cNvSpPr/>
          <p:nvPr/>
        </p:nvSpPr>
        <p:spPr>
          <a:xfrm>
            <a:off x="4326432" y="1202075"/>
            <a:ext cx="3818674" cy="400110"/>
          </a:xfrm>
          <a:prstGeom prst="rect">
            <a:avLst/>
          </a:prstGeom>
        </p:spPr>
        <p:txBody>
          <a:bodyPr wrap="none">
            <a:spAutoFit/>
          </a:bodyPr>
          <a:lstStyle/>
          <a:p>
            <a:r>
              <a:rPr lang="en-AU" sz="2000" dirty="0">
                <a:solidFill>
                  <a:schemeClr val="bg1"/>
                </a:solidFill>
                <a:latin typeface="Times New Roman" panose="02020603050405020304" pitchFamily="18" charset="0"/>
                <a:ea typeface="Arial" panose="020B0604020202020204" pitchFamily="34" charset="0"/>
              </a:rPr>
              <a:t>“</a:t>
            </a:r>
            <a:r>
              <a:rPr lang="en-AU" sz="2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believe.  Help my unbelief.”</a:t>
            </a:r>
            <a:r>
              <a:rPr lang="en-AU" sz="2000" dirty="0">
                <a:solidFill>
                  <a:schemeClr val="bg1"/>
                </a:solidFill>
              </a:rPr>
              <a:t> </a:t>
            </a:r>
            <a:endParaRPr lang="en-US" sz="2000" dirty="0">
              <a:solidFill>
                <a:schemeClr val="bg1"/>
              </a:solidFill>
            </a:endParaRPr>
          </a:p>
        </p:txBody>
      </p:sp>
      <p:sp>
        <p:nvSpPr>
          <p:cNvPr id="14" name="TextBox 13">
            <a:extLst>
              <a:ext uri="{FF2B5EF4-FFF2-40B4-BE49-F238E27FC236}">
                <a16:creationId xmlns:a16="http://schemas.microsoft.com/office/drawing/2014/main" id="{01065B20-ED9D-514F-A09B-5A2BCE00333C}"/>
              </a:ext>
            </a:extLst>
          </p:cNvPr>
          <p:cNvSpPr txBox="1"/>
          <p:nvPr/>
        </p:nvSpPr>
        <p:spPr>
          <a:xfrm>
            <a:off x="-29644" y="3327990"/>
            <a:ext cx="9116087" cy="1092607"/>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Comic Sans MS" panose="030F0902030302020204" pitchFamily="66" charset="0"/>
                <a:ea typeface="Times New Roman" charset="0"/>
                <a:cs typeface="Times New Roman" charset="0"/>
              </a:rPr>
              <a:t>“Why could </a:t>
            </a:r>
            <a:r>
              <a:rPr lang="en-AU" sz="2000" u="sng" dirty="0">
                <a:solidFill>
                  <a:srgbClr val="FFFF00"/>
                </a:solidFill>
                <a:latin typeface="Comic Sans MS" panose="030F0902030302020204" pitchFamily="66" charset="0"/>
                <a:ea typeface="Times New Roman" charset="0"/>
                <a:cs typeface="Times New Roman" charset="0"/>
              </a:rPr>
              <a:t>we</a:t>
            </a:r>
            <a:r>
              <a:rPr lang="en-AU" sz="2000" dirty="0">
                <a:solidFill>
                  <a:srgbClr val="FFFF00"/>
                </a:solidFill>
                <a:latin typeface="Comic Sans MS" panose="030F0902030302020204" pitchFamily="66" charset="0"/>
                <a:ea typeface="Times New Roman" charset="0"/>
                <a:cs typeface="Times New Roman" charset="0"/>
              </a:rPr>
              <a:t> not cast it out?”    </a:t>
            </a:r>
            <a:r>
              <a:rPr lang="en-AU" sz="2000" dirty="0">
                <a:solidFill>
                  <a:srgbClr val="FFFF00"/>
                </a:solidFill>
                <a:latin typeface="Times New Roman" panose="02020603050405020304" pitchFamily="18" charset="0"/>
                <a:ea typeface="Times New Roman" charset="0"/>
                <a:cs typeface="Times New Roman" panose="02020603050405020304" pitchFamily="18" charset="0"/>
              </a:rPr>
              <a:t>(a focus on technique)</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People need to come to Jesus for help – not to us.  Our role is to point them to Jesus</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A prayer of faith isn’t about technique.  We pray to our Heavenly Father.</a:t>
            </a:r>
          </a:p>
        </p:txBody>
      </p:sp>
      <p:sp>
        <p:nvSpPr>
          <p:cNvPr id="5" name="Rectangle 4">
            <a:extLst>
              <a:ext uri="{FF2B5EF4-FFF2-40B4-BE49-F238E27FC236}">
                <a16:creationId xmlns:a16="http://schemas.microsoft.com/office/drawing/2014/main" id="{BF552B8D-2FBB-CD4D-9DBC-1980E2310940}"/>
              </a:ext>
            </a:extLst>
          </p:cNvPr>
          <p:cNvSpPr/>
          <p:nvPr/>
        </p:nvSpPr>
        <p:spPr>
          <a:xfrm>
            <a:off x="2913179" y="4375167"/>
            <a:ext cx="6173264" cy="369332"/>
          </a:xfrm>
          <a:prstGeom prst="rect">
            <a:avLst/>
          </a:prstGeom>
        </p:spPr>
        <p:txBody>
          <a:bodyPr wrap="square">
            <a:spAutoFit/>
          </a:bodyPr>
          <a:lstStyle/>
          <a:p>
            <a:r>
              <a:rPr lang="en-AU"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“This kind cannot be driven out by anything but prayer.”</a:t>
            </a:r>
            <a:r>
              <a:rPr lang="en-AU" dirty="0">
                <a:solidFill>
                  <a:schemeClr val="bg1"/>
                </a:solidFill>
              </a:rPr>
              <a:t> </a:t>
            </a:r>
            <a:endParaRPr lang="en-US" dirty="0">
              <a:solidFill>
                <a:schemeClr val="bg1"/>
              </a:solidFill>
            </a:endParaRPr>
          </a:p>
        </p:txBody>
      </p:sp>
      <p:sp>
        <p:nvSpPr>
          <p:cNvPr id="15" name="TextBox 14">
            <a:extLst>
              <a:ext uri="{FF2B5EF4-FFF2-40B4-BE49-F238E27FC236}">
                <a16:creationId xmlns:a16="http://schemas.microsoft.com/office/drawing/2014/main" id="{D6818179-E014-CE4C-A9FC-44E15437010B}"/>
              </a:ext>
            </a:extLst>
          </p:cNvPr>
          <p:cNvSpPr txBox="1"/>
          <p:nvPr/>
        </p:nvSpPr>
        <p:spPr>
          <a:xfrm>
            <a:off x="0" y="4640010"/>
            <a:ext cx="9116087" cy="1092607"/>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Prayer, is our connection with God.   (Connects with His presence &amp; His will) </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Praying in faith is when we experience an ongoing, prayerful presence of God.</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A life of prayer, knowing the power of God;  trusting for God’s will to be done  </a:t>
            </a:r>
          </a:p>
        </p:txBody>
      </p:sp>
    </p:spTree>
    <p:extLst>
      <p:ext uri="{BB962C8B-B14F-4D97-AF65-F5344CB8AC3E}">
        <p14:creationId xmlns:p14="http://schemas.microsoft.com/office/powerpoint/2010/main" val="196594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P spid="1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r>
              <a:rPr lang="en-AU" sz="2800" dirty="0">
                <a:solidFill>
                  <a:schemeClr val="bg1"/>
                </a:solidFill>
                <a:latin typeface="Times New Roman" panose="02020603050405020304" pitchFamily="18" charset="0"/>
                <a:cs typeface="Times New Roman" panose="02020603050405020304" pitchFamily="18" charset="0"/>
              </a:rPr>
              <a:t>Our Father in heaven,  Hallowed be Your name,</a:t>
            </a:r>
          </a:p>
          <a:p>
            <a:r>
              <a:rPr lang="en-AU" sz="2800" dirty="0">
                <a:solidFill>
                  <a:schemeClr val="bg1"/>
                </a:solidFill>
                <a:latin typeface="Times New Roman" panose="02020603050405020304" pitchFamily="18" charset="0"/>
                <a:cs typeface="Times New Roman" panose="02020603050405020304" pitchFamily="18" charset="0"/>
              </a:rPr>
              <a:t>Your kingdom come,   Your will be done,</a:t>
            </a:r>
          </a:p>
          <a:p>
            <a:r>
              <a:rPr lang="en-AU" sz="2800" dirty="0">
                <a:solidFill>
                  <a:schemeClr val="bg1"/>
                </a:solidFill>
                <a:latin typeface="Times New Roman" panose="02020603050405020304" pitchFamily="18" charset="0"/>
                <a:cs typeface="Times New Roman" panose="02020603050405020304" pitchFamily="18" charset="0"/>
              </a:rPr>
              <a:t>On earth as in heaven.</a:t>
            </a:r>
          </a:p>
          <a:p>
            <a:r>
              <a:rPr lang="en-AU" sz="2800" dirty="0">
                <a:solidFill>
                  <a:schemeClr val="bg1"/>
                </a:solidFill>
                <a:latin typeface="Times New Roman" panose="02020603050405020304" pitchFamily="18" charset="0"/>
                <a:cs typeface="Times New Roman" panose="02020603050405020304" pitchFamily="18" charset="0"/>
              </a:rPr>
              <a:t> </a:t>
            </a:r>
          </a:p>
          <a:p>
            <a:r>
              <a:rPr lang="en-AU" sz="2800" dirty="0">
                <a:solidFill>
                  <a:schemeClr val="bg1"/>
                </a:solidFill>
                <a:latin typeface="Times New Roman" panose="02020603050405020304" pitchFamily="18" charset="0"/>
                <a:cs typeface="Times New Roman" panose="02020603050405020304" pitchFamily="18" charset="0"/>
              </a:rPr>
              <a:t>Give us today our daily bread.  And Forgive us our sins,</a:t>
            </a:r>
          </a:p>
          <a:p>
            <a:r>
              <a:rPr lang="en-AU" sz="2800" dirty="0">
                <a:solidFill>
                  <a:schemeClr val="bg1"/>
                </a:solidFill>
                <a:latin typeface="Times New Roman" panose="02020603050405020304" pitchFamily="18" charset="0"/>
                <a:cs typeface="Times New Roman" panose="02020603050405020304" pitchFamily="18" charset="0"/>
              </a:rPr>
              <a:t>As we forgive those who  sin against us.</a:t>
            </a:r>
          </a:p>
          <a:p>
            <a:r>
              <a:rPr lang="en-AU" sz="2800" dirty="0">
                <a:solidFill>
                  <a:schemeClr val="bg1"/>
                </a:solidFill>
                <a:latin typeface="Times New Roman" panose="02020603050405020304" pitchFamily="18" charset="0"/>
                <a:cs typeface="Times New Roman" panose="02020603050405020304" pitchFamily="18" charset="0"/>
              </a:rPr>
              <a:t> </a:t>
            </a:r>
          </a:p>
          <a:p>
            <a:r>
              <a:rPr lang="en-AU" sz="2800" dirty="0">
                <a:solidFill>
                  <a:schemeClr val="bg1"/>
                </a:solidFill>
                <a:latin typeface="Times New Roman" panose="02020603050405020304" pitchFamily="18" charset="0"/>
                <a:cs typeface="Times New Roman" panose="02020603050405020304" pitchFamily="18" charset="0"/>
              </a:rPr>
              <a:t>Save us from the time of trial,  And deliver us from evil.</a:t>
            </a:r>
          </a:p>
          <a:p>
            <a:r>
              <a:rPr lang="en-AU" sz="2800" dirty="0">
                <a:solidFill>
                  <a:schemeClr val="bg1"/>
                </a:solidFill>
                <a:latin typeface="Times New Roman" panose="02020603050405020304" pitchFamily="18" charset="0"/>
                <a:cs typeface="Times New Roman" panose="02020603050405020304" pitchFamily="18" charset="0"/>
              </a:rPr>
              <a:t> </a:t>
            </a:r>
          </a:p>
          <a:p>
            <a:r>
              <a:rPr lang="en-AU" sz="2800" dirty="0">
                <a:solidFill>
                  <a:schemeClr val="bg1"/>
                </a:solidFill>
                <a:latin typeface="Times New Roman" panose="02020603050405020304" pitchFamily="18" charset="0"/>
                <a:cs typeface="Times New Roman" panose="02020603050405020304" pitchFamily="18" charset="0"/>
              </a:rPr>
              <a:t>For the kingdom, the power,  and the glory are Yours</a:t>
            </a:r>
          </a:p>
          <a:p>
            <a:r>
              <a:rPr lang="en-AU" sz="2800" dirty="0">
                <a:solidFill>
                  <a:schemeClr val="bg1"/>
                </a:solidFill>
                <a:latin typeface="Times New Roman" panose="02020603050405020304" pitchFamily="18" charset="0"/>
                <a:cs typeface="Times New Roman" panose="02020603050405020304" pitchFamily="18" charset="0"/>
              </a:rPr>
              <a:t>now and for ever.  </a:t>
            </a:r>
          </a:p>
          <a:p>
            <a:r>
              <a:rPr lang="en-AU" sz="2800" dirty="0">
                <a:solidFill>
                  <a:schemeClr val="bg1"/>
                </a:solidFill>
                <a:latin typeface="Times New Roman" panose="02020603050405020304" pitchFamily="18" charset="0"/>
                <a:cs typeface="Times New Roman" panose="02020603050405020304" pitchFamily="18" charset="0"/>
              </a:rPr>
              <a:t>Amen.</a:t>
            </a:r>
          </a:p>
        </p:txBody>
      </p:sp>
    </p:spTree>
    <p:extLst>
      <p:ext uri="{BB962C8B-B14F-4D97-AF65-F5344CB8AC3E}">
        <p14:creationId xmlns:p14="http://schemas.microsoft.com/office/powerpoint/2010/main" val="3958986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46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rPr>
              <a:t>14 </a:t>
            </a:r>
            <a:r>
              <a:rPr lang="en-AU" sz="2600" dirty="0">
                <a:solidFill>
                  <a:schemeClr val="bg1"/>
                </a:solidFill>
                <a:latin typeface="Times New Roman" panose="02020603050405020304" pitchFamily="18" charset="0"/>
                <a:ea typeface="Arial" panose="020B0604020202020204" pitchFamily="34" charset="0"/>
              </a:rPr>
              <a:t>And when they came to the disciples, they saw a great crowd around them, and scribes arguing with them.  </a:t>
            </a:r>
            <a:r>
              <a:rPr lang="en-AU" sz="2600" b="1" baseline="30000" dirty="0">
                <a:solidFill>
                  <a:schemeClr val="bg1"/>
                </a:solidFill>
                <a:latin typeface="Times New Roman" panose="02020603050405020304" pitchFamily="18" charset="0"/>
                <a:ea typeface="Arial" panose="020B0604020202020204" pitchFamily="34" charset="0"/>
              </a:rPr>
              <a:t>15 </a:t>
            </a:r>
            <a:r>
              <a:rPr lang="en-AU" sz="2600" dirty="0">
                <a:solidFill>
                  <a:schemeClr val="bg1"/>
                </a:solidFill>
                <a:latin typeface="Times New Roman" panose="02020603050405020304" pitchFamily="18" charset="0"/>
                <a:ea typeface="Arial" panose="020B0604020202020204" pitchFamily="34" charset="0"/>
              </a:rPr>
              <a:t>And immediately all the crowd, when they saw him, were greatly amazed and ran up to him and greeted him.  </a:t>
            </a:r>
            <a:r>
              <a:rPr lang="en-AU" sz="2600" b="1" baseline="30000" dirty="0">
                <a:solidFill>
                  <a:schemeClr val="bg1"/>
                </a:solidFill>
                <a:latin typeface="Times New Roman" panose="02020603050405020304" pitchFamily="18" charset="0"/>
                <a:ea typeface="Arial" panose="020B0604020202020204" pitchFamily="34" charset="0"/>
              </a:rPr>
              <a:t>16 </a:t>
            </a:r>
            <a:r>
              <a:rPr lang="en-AU" sz="2600" dirty="0">
                <a:solidFill>
                  <a:schemeClr val="bg1"/>
                </a:solidFill>
                <a:latin typeface="Times New Roman" panose="02020603050405020304" pitchFamily="18" charset="0"/>
                <a:ea typeface="Arial" panose="020B0604020202020204" pitchFamily="34" charset="0"/>
              </a:rPr>
              <a:t>And he asked them, “What are you arguing about with them?”  </a:t>
            </a:r>
            <a:r>
              <a:rPr lang="en-AU" sz="2600" b="1" baseline="30000" dirty="0">
                <a:solidFill>
                  <a:schemeClr val="bg1"/>
                </a:solidFill>
                <a:latin typeface="Times New Roman" panose="02020603050405020304" pitchFamily="18" charset="0"/>
                <a:ea typeface="Arial" panose="020B0604020202020204" pitchFamily="34" charset="0"/>
              </a:rPr>
              <a:t>17 </a:t>
            </a:r>
            <a:r>
              <a:rPr lang="en-AU" sz="2600" dirty="0">
                <a:solidFill>
                  <a:schemeClr val="bg1"/>
                </a:solidFill>
                <a:latin typeface="Times New Roman" panose="02020603050405020304" pitchFamily="18" charset="0"/>
                <a:ea typeface="Arial" panose="020B0604020202020204" pitchFamily="34" charset="0"/>
              </a:rPr>
              <a:t>And someone from the crowd answered him, “Teacher, I brought my son to you, for he has a spirit that makes him mute.  </a:t>
            </a:r>
            <a:r>
              <a:rPr lang="en-AU" sz="2600" b="1" baseline="30000" dirty="0">
                <a:solidFill>
                  <a:schemeClr val="bg1"/>
                </a:solidFill>
                <a:latin typeface="Times New Roman" panose="02020603050405020304" pitchFamily="18" charset="0"/>
                <a:ea typeface="Arial" panose="020B0604020202020204" pitchFamily="34" charset="0"/>
              </a:rPr>
              <a:t>18 </a:t>
            </a:r>
            <a:r>
              <a:rPr lang="en-AU" sz="2600" dirty="0">
                <a:solidFill>
                  <a:schemeClr val="bg1"/>
                </a:solidFill>
                <a:latin typeface="Times New Roman" panose="02020603050405020304" pitchFamily="18" charset="0"/>
                <a:ea typeface="Arial" panose="020B0604020202020204" pitchFamily="34" charset="0"/>
              </a:rPr>
              <a:t>And whenever it seizes him, it throws him down, and he foams and grinds his teeth and becomes rigid.  So I asked your disciples to cast it out, and they were not able.”  </a:t>
            </a:r>
            <a:r>
              <a:rPr lang="en-AU" sz="2600" b="1" baseline="30000" dirty="0">
                <a:solidFill>
                  <a:schemeClr val="bg1"/>
                </a:solidFill>
                <a:latin typeface="Times New Roman" panose="02020603050405020304" pitchFamily="18" charset="0"/>
                <a:ea typeface="Arial" panose="020B0604020202020204" pitchFamily="34" charset="0"/>
              </a:rPr>
              <a:t>19 </a:t>
            </a:r>
            <a:r>
              <a:rPr lang="en-AU" sz="2600" dirty="0">
                <a:solidFill>
                  <a:schemeClr val="bg1"/>
                </a:solidFill>
                <a:latin typeface="Times New Roman" panose="02020603050405020304" pitchFamily="18" charset="0"/>
                <a:ea typeface="Arial" panose="020B0604020202020204" pitchFamily="34" charset="0"/>
              </a:rPr>
              <a:t>And he answered them, “O faithless generation, how long am I to be with you?  How long am I to bear with you?  Bring him to me.”</a:t>
            </a:r>
            <a:r>
              <a:rPr lang="en-AU" sz="2600" dirty="0">
                <a:solidFill>
                  <a:schemeClr val="bg1"/>
                </a:solidFill>
              </a:rPr>
              <a:t>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68640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AU" sz="3200" b="1" baseline="30000" dirty="0">
                <a:solidFill>
                  <a:schemeClr val="bg1"/>
                </a:solidFill>
                <a:latin typeface="Times New Roman" panose="02020603050405020304" pitchFamily="18" charset="0"/>
                <a:ea typeface="Arial" panose="020B0604020202020204" pitchFamily="34" charset="0"/>
              </a:rPr>
              <a:t>20 </a:t>
            </a:r>
            <a:r>
              <a:rPr lang="en-AU" sz="3200" dirty="0">
                <a:solidFill>
                  <a:schemeClr val="bg1"/>
                </a:solidFill>
                <a:latin typeface="Times New Roman" panose="02020603050405020304" pitchFamily="18" charset="0"/>
                <a:ea typeface="Arial" panose="020B0604020202020204" pitchFamily="34" charset="0"/>
              </a:rPr>
              <a:t>And they brought the boy to him.  And when the spirit saw him, immediately it convulsed the boy, and he fell on the ground and rolled about, foaming at the mouth.  </a:t>
            </a:r>
            <a:r>
              <a:rPr lang="en-AU" sz="3200" b="1" baseline="30000" dirty="0">
                <a:solidFill>
                  <a:schemeClr val="bg1"/>
                </a:solidFill>
                <a:latin typeface="Times New Roman" panose="02020603050405020304" pitchFamily="18" charset="0"/>
                <a:ea typeface="Arial" panose="020B0604020202020204" pitchFamily="34" charset="0"/>
              </a:rPr>
              <a:t>21 </a:t>
            </a:r>
            <a:r>
              <a:rPr lang="en-AU" sz="3200" dirty="0">
                <a:solidFill>
                  <a:schemeClr val="bg1"/>
                </a:solidFill>
                <a:latin typeface="Times New Roman" panose="02020603050405020304" pitchFamily="18" charset="0"/>
                <a:ea typeface="Arial" panose="020B0604020202020204" pitchFamily="34" charset="0"/>
              </a:rPr>
              <a:t>And Jesus asked his father, “How long has this been happening to him?”  And he said, “From childhood.  </a:t>
            </a:r>
            <a:r>
              <a:rPr lang="en-AU" sz="3200" b="1" baseline="30000" dirty="0">
                <a:solidFill>
                  <a:schemeClr val="bg1"/>
                </a:solidFill>
                <a:latin typeface="Times New Roman" panose="02020603050405020304" pitchFamily="18" charset="0"/>
                <a:ea typeface="Arial" panose="020B0604020202020204" pitchFamily="34" charset="0"/>
              </a:rPr>
              <a:t>22 </a:t>
            </a:r>
            <a:r>
              <a:rPr lang="en-AU" sz="3200" dirty="0">
                <a:solidFill>
                  <a:schemeClr val="bg1"/>
                </a:solidFill>
                <a:latin typeface="Times New Roman" panose="02020603050405020304" pitchFamily="18" charset="0"/>
                <a:ea typeface="Arial" panose="020B0604020202020204" pitchFamily="34" charset="0"/>
              </a:rPr>
              <a:t>And it has often cast him into fire and into water, to destroy him.  But if you can do anything, have compassion on us and help us.”  </a:t>
            </a:r>
            <a:r>
              <a:rPr lang="en-AU" sz="3200" b="1" baseline="30000" dirty="0">
                <a:solidFill>
                  <a:schemeClr val="bg1"/>
                </a:solidFill>
                <a:latin typeface="Times New Roman" panose="02020603050405020304" pitchFamily="18" charset="0"/>
                <a:ea typeface="Arial" panose="020B0604020202020204" pitchFamily="34" charset="0"/>
              </a:rPr>
              <a:t>23 </a:t>
            </a:r>
            <a:r>
              <a:rPr lang="en-AU" sz="3200" dirty="0">
                <a:solidFill>
                  <a:schemeClr val="bg1"/>
                </a:solidFill>
                <a:latin typeface="Times New Roman" panose="02020603050405020304" pitchFamily="18" charset="0"/>
                <a:ea typeface="Arial" panose="020B0604020202020204" pitchFamily="34" charset="0"/>
              </a:rPr>
              <a:t>And Jesus said to him, “ ‘If you can’!  All things are possible for one who believes.”  </a:t>
            </a:r>
            <a:r>
              <a:rPr lang="en-AU" sz="3200" b="1" baseline="30000" dirty="0">
                <a:solidFill>
                  <a:schemeClr val="bg1"/>
                </a:solidFill>
                <a:latin typeface="Times New Roman" panose="02020603050405020304" pitchFamily="18" charset="0"/>
                <a:ea typeface="Arial" panose="020B0604020202020204" pitchFamily="34" charset="0"/>
              </a:rPr>
              <a:t>24 </a:t>
            </a:r>
            <a:r>
              <a:rPr lang="en-AU" sz="3200" dirty="0">
                <a:solidFill>
                  <a:schemeClr val="bg1"/>
                </a:solidFill>
                <a:latin typeface="Times New Roman" panose="02020603050405020304" pitchFamily="18" charset="0"/>
                <a:ea typeface="Arial" panose="020B0604020202020204" pitchFamily="34" charset="0"/>
              </a:rPr>
              <a:t>Immediately the father of the child cried out and said, “I believe;  help my unbelief!”</a:t>
            </a:r>
            <a:r>
              <a:rPr lang="en-AU" sz="32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25 </a:t>
            </a:r>
            <a:r>
              <a:rPr lang="en-AU" sz="2800" dirty="0">
                <a:solidFill>
                  <a:schemeClr val="bg1"/>
                </a:solidFill>
                <a:latin typeface="Times New Roman" panose="02020603050405020304" pitchFamily="18" charset="0"/>
                <a:ea typeface="Arial" panose="020B0604020202020204" pitchFamily="34" charset="0"/>
              </a:rPr>
              <a:t>And when Jesus saw that a crowd came running together, he rebuked the unclean spirit, saying to it, “You mute and deaf spirit, I command you, come out of him and never enter him again.”  </a:t>
            </a:r>
            <a:r>
              <a:rPr lang="en-AU" sz="2800" b="1" baseline="30000" dirty="0">
                <a:solidFill>
                  <a:schemeClr val="bg1"/>
                </a:solidFill>
                <a:latin typeface="Times New Roman" panose="02020603050405020304" pitchFamily="18" charset="0"/>
                <a:ea typeface="Arial" panose="020B0604020202020204" pitchFamily="34" charset="0"/>
              </a:rPr>
              <a:t>26 </a:t>
            </a:r>
            <a:r>
              <a:rPr lang="en-AU" sz="2800" dirty="0">
                <a:solidFill>
                  <a:schemeClr val="bg1"/>
                </a:solidFill>
                <a:latin typeface="Times New Roman" panose="02020603050405020304" pitchFamily="18" charset="0"/>
                <a:ea typeface="Arial" panose="020B0604020202020204" pitchFamily="34" charset="0"/>
              </a:rPr>
              <a:t>And after crying out and convulsing him terribly, it came out, and the boy was like a corpse, so that most of them said, “He is dead.”  </a:t>
            </a:r>
            <a:r>
              <a:rPr lang="en-AU" sz="2800" b="1" baseline="30000" dirty="0">
                <a:solidFill>
                  <a:schemeClr val="bg1"/>
                </a:solidFill>
                <a:latin typeface="Times New Roman" panose="02020603050405020304" pitchFamily="18" charset="0"/>
                <a:ea typeface="Arial" panose="020B0604020202020204" pitchFamily="34" charset="0"/>
              </a:rPr>
              <a:t>27 </a:t>
            </a:r>
            <a:r>
              <a:rPr lang="en-AU" sz="2800" dirty="0">
                <a:solidFill>
                  <a:schemeClr val="bg1"/>
                </a:solidFill>
                <a:latin typeface="Times New Roman" panose="02020603050405020304" pitchFamily="18" charset="0"/>
                <a:ea typeface="Arial" panose="020B0604020202020204" pitchFamily="34" charset="0"/>
              </a:rPr>
              <a:t>But Jesus took him by the hand and lifted him up, and he arose.  </a:t>
            </a:r>
            <a:r>
              <a:rPr lang="en-AU" sz="2800" b="1" baseline="30000" dirty="0">
                <a:solidFill>
                  <a:schemeClr val="bg1"/>
                </a:solidFill>
                <a:latin typeface="Times New Roman" panose="02020603050405020304" pitchFamily="18" charset="0"/>
                <a:ea typeface="Arial" panose="020B0604020202020204" pitchFamily="34" charset="0"/>
              </a:rPr>
              <a:t>28 </a:t>
            </a:r>
            <a:r>
              <a:rPr lang="en-AU" sz="2800" dirty="0">
                <a:solidFill>
                  <a:schemeClr val="bg1"/>
                </a:solidFill>
                <a:latin typeface="Times New Roman" panose="02020603050405020304" pitchFamily="18" charset="0"/>
                <a:ea typeface="Arial" panose="020B0604020202020204" pitchFamily="34" charset="0"/>
              </a:rPr>
              <a:t>And when he had entered the house, his disciples asked him privately, “Why could we not cast it out?”  </a:t>
            </a:r>
            <a:r>
              <a:rPr lang="en-AU" sz="2800" b="1" baseline="30000" dirty="0">
                <a:solidFill>
                  <a:schemeClr val="bg1"/>
                </a:solidFill>
                <a:latin typeface="Times New Roman" panose="02020603050405020304" pitchFamily="18" charset="0"/>
                <a:ea typeface="Arial" panose="020B0604020202020204" pitchFamily="34" charset="0"/>
              </a:rPr>
              <a:t>29 </a:t>
            </a:r>
            <a:r>
              <a:rPr lang="en-AU" sz="2800" dirty="0">
                <a:solidFill>
                  <a:schemeClr val="bg1"/>
                </a:solidFill>
                <a:latin typeface="Times New Roman" panose="02020603050405020304" pitchFamily="18" charset="0"/>
                <a:ea typeface="Arial" panose="020B0604020202020204" pitchFamily="34" charset="0"/>
              </a:rPr>
              <a:t>And he said to them, “This kind cannot be driven out by anything but prayer.”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3937485" cy="523220"/>
          </a:xfrm>
          <a:prstGeom prst="rect">
            <a:avLst/>
          </a:prstGeom>
          <a:noFill/>
          <a:ln w="12700">
            <a:noFill/>
          </a:ln>
        </p:spPr>
        <p:txBody>
          <a:bodyPr wrap="square" rtlCol="0">
            <a:spAutoFit/>
          </a:bodyPr>
          <a:lstStyle/>
          <a:p>
            <a:r>
              <a:rPr lang="en-US" sz="2800" u="sng" dirty="0">
                <a:solidFill>
                  <a:srgbClr val="FFFF00"/>
                </a:solidFill>
                <a:latin typeface="Times New Roman" charset="0"/>
                <a:ea typeface="Times New Roman" charset="0"/>
                <a:cs typeface="Times New Roman" charset="0"/>
              </a:rPr>
              <a:t>Praying in Faith</a:t>
            </a:r>
            <a:endParaRPr lang="en-AU" sz="2000" u="sng" dirty="0">
              <a:solidFill>
                <a:srgbClr val="FFFF00"/>
              </a:solidFill>
              <a:latin typeface="Times New Roman" charset="0"/>
              <a:ea typeface="Times New Roman" charset="0"/>
              <a:cs typeface="Times New Roman" charset="0"/>
            </a:endParaRPr>
          </a:p>
        </p:txBody>
      </p:sp>
      <p:sp>
        <p:nvSpPr>
          <p:cNvPr id="4" name="TextBox 3"/>
          <p:cNvSpPr txBox="1"/>
          <p:nvPr/>
        </p:nvSpPr>
        <p:spPr>
          <a:xfrm>
            <a:off x="4067944" y="57029"/>
            <a:ext cx="3816424" cy="707886"/>
          </a:xfrm>
          <a:prstGeom prst="rect">
            <a:avLst/>
          </a:prstGeom>
          <a:noFill/>
          <a:ln>
            <a:solidFill>
              <a:schemeClr val="bg1"/>
            </a:solid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000" dirty="0">
                <a:solidFill>
                  <a:schemeClr val="bg1"/>
                </a:solidFill>
                <a:latin typeface="Times New Roman" charset="0"/>
                <a:ea typeface="Times New Roman" charset="0"/>
                <a:cs typeface="Times New Roman" charset="0"/>
              </a:rPr>
              <a:t>Not about believing </a:t>
            </a:r>
            <a:r>
              <a:rPr lang="en-US" sz="2000" u="sng" dirty="0">
                <a:solidFill>
                  <a:schemeClr val="bg1"/>
                </a:solidFill>
                <a:latin typeface="Times New Roman" charset="0"/>
                <a:ea typeface="Times New Roman" charset="0"/>
                <a:cs typeface="Times New Roman" charset="0"/>
              </a:rPr>
              <a:t>for</a:t>
            </a:r>
            <a:r>
              <a:rPr lang="en-US" sz="2000" dirty="0">
                <a:solidFill>
                  <a:schemeClr val="bg1"/>
                </a:solidFill>
                <a:latin typeface="Times New Roman" charset="0"/>
                <a:ea typeface="Times New Roman" charset="0"/>
                <a:cs typeface="Times New Roman" charset="0"/>
              </a:rPr>
              <a:t> something, </a:t>
            </a:r>
            <a:br>
              <a:rPr lang="en-US" sz="2000" dirty="0">
                <a:solidFill>
                  <a:schemeClr val="bg1"/>
                </a:solidFill>
                <a:latin typeface="Times New Roman" charset="0"/>
                <a:ea typeface="Times New Roman" charset="0"/>
                <a:cs typeface="Times New Roman" charset="0"/>
              </a:rPr>
            </a:br>
            <a:r>
              <a:rPr lang="en-US" sz="2000" dirty="0">
                <a:solidFill>
                  <a:schemeClr val="bg1"/>
                </a:solidFill>
                <a:latin typeface="Times New Roman" charset="0"/>
                <a:ea typeface="Times New Roman" charset="0"/>
                <a:cs typeface="Times New Roman" charset="0"/>
              </a:rPr>
              <a:t>but believing in someone</a:t>
            </a:r>
          </a:p>
        </p:txBody>
      </p:sp>
      <p:sp>
        <p:nvSpPr>
          <p:cNvPr id="11" name="TextBox 10"/>
          <p:cNvSpPr txBox="1"/>
          <p:nvPr/>
        </p:nvSpPr>
        <p:spPr>
          <a:xfrm>
            <a:off x="0" y="764915"/>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Prayer is where we seek God, and Seek for God’s will to be done</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Trusting and believing that God has the power to complete what is His will</a:t>
            </a:r>
          </a:p>
        </p:txBody>
      </p:sp>
      <p:sp>
        <p:nvSpPr>
          <p:cNvPr id="2" name="Rectangle 1">
            <a:extLst>
              <a:ext uri="{FF2B5EF4-FFF2-40B4-BE49-F238E27FC236}">
                <a16:creationId xmlns:a16="http://schemas.microsoft.com/office/drawing/2014/main" id="{382A6ADB-7273-EF45-A55B-31BFAB00C2C9}"/>
              </a:ext>
            </a:extLst>
          </p:cNvPr>
          <p:cNvSpPr/>
          <p:nvPr/>
        </p:nvSpPr>
        <p:spPr>
          <a:xfrm>
            <a:off x="179512" y="1841838"/>
            <a:ext cx="8856984" cy="3416320"/>
          </a:xfrm>
          <a:prstGeom prst="rect">
            <a:avLst/>
          </a:prstGeom>
        </p:spPr>
        <p:txBody>
          <a:bodyPr wrap="square">
            <a:spAutoFit/>
          </a:bodyPr>
          <a:lstStyle/>
          <a:p>
            <a:r>
              <a:rPr lang="en-AU" sz="2400" b="1" baseline="30000" dirty="0">
                <a:solidFill>
                  <a:schemeClr val="bg1"/>
                </a:solidFill>
                <a:latin typeface="Comic Sans MS" panose="030F0902030302020204" pitchFamily="66" charset="0"/>
                <a:ea typeface="Arial" panose="020B0604020202020204" pitchFamily="34" charset="0"/>
              </a:rPr>
              <a:t>17 </a:t>
            </a:r>
            <a:r>
              <a:rPr lang="en-AU" sz="2400" dirty="0">
                <a:solidFill>
                  <a:schemeClr val="bg1"/>
                </a:solidFill>
                <a:latin typeface="Comic Sans MS" panose="030F0902030302020204" pitchFamily="66" charset="0"/>
                <a:ea typeface="Arial" panose="020B0604020202020204" pitchFamily="34" charset="0"/>
              </a:rPr>
              <a:t>……  “Teacher, I brought my son </a:t>
            </a:r>
            <a:r>
              <a:rPr lang="en-AU" sz="2400" u="sng" dirty="0">
                <a:solidFill>
                  <a:schemeClr val="bg1"/>
                </a:solidFill>
                <a:latin typeface="Comic Sans MS" panose="030F0902030302020204" pitchFamily="66" charset="0"/>
                <a:ea typeface="Arial" panose="020B0604020202020204" pitchFamily="34" charset="0"/>
              </a:rPr>
              <a:t>to you</a:t>
            </a:r>
            <a:r>
              <a:rPr lang="en-AU" sz="2400" dirty="0">
                <a:solidFill>
                  <a:schemeClr val="bg1"/>
                </a:solidFill>
                <a:latin typeface="Comic Sans MS" panose="030F0902030302020204" pitchFamily="66" charset="0"/>
                <a:ea typeface="Arial" panose="020B0604020202020204" pitchFamily="34" charset="0"/>
              </a:rPr>
              <a:t>, for he has a spirit that makes him mute.  </a:t>
            </a:r>
            <a:r>
              <a:rPr lang="en-AU" sz="2400" b="1" baseline="30000" dirty="0">
                <a:solidFill>
                  <a:schemeClr val="bg1"/>
                </a:solidFill>
                <a:latin typeface="Comic Sans MS" panose="030F0902030302020204" pitchFamily="66" charset="0"/>
                <a:ea typeface="Arial" panose="020B0604020202020204" pitchFamily="34" charset="0"/>
              </a:rPr>
              <a:t>18 </a:t>
            </a:r>
            <a:r>
              <a:rPr lang="en-AU" sz="2400" dirty="0">
                <a:solidFill>
                  <a:schemeClr val="bg1"/>
                </a:solidFill>
                <a:latin typeface="Comic Sans MS" panose="030F0902030302020204" pitchFamily="66" charset="0"/>
                <a:ea typeface="Arial" panose="020B0604020202020204" pitchFamily="34" charset="0"/>
              </a:rPr>
              <a:t>And whenever it seizes him, it throws him down, and he foams and grinds his teeth and becomes rigid.  So I asked your disciples to cast it out, and </a:t>
            </a:r>
            <a:r>
              <a:rPr lang="en-AU" sz="2400" u="sng" dirty="0">
                <a:solidFill>
                  <a:schemeClr val="bg1"/>
                </a:solidFill>
                <a:latin typeface="Comic Sans MS" panose="030F0902030302020204" pitchFamily="66" charset="0"/>
                <a:ea typeface="Arial" panose="020B0604020202020204" pitchFamily="34" charset="0"/>
              </a:rPr>
              <a:t>they were not able</a:t>
            </a:r>
            <a:r>
              <a:rPr lang="en-AU" sz="2400" dirty="0">
                <a:solidFill>
                  <a:schemeClr val="bg1"/>
                </a:solidFill>
                <a:latin typeface="Comic Sans MS" panose="030F0902030302020204" pitchFamily="66" charset="0"/>
                <a:ea typeface="Arial" panose="020B0604020202020204" pitchFamily="34" charset="0"/>
              </a:rPr>
              <a:t>.”</a:t>
            </a:r>
          </a:p>
          <a:p>
            <a:endParaRPr lang="en-AU" sz="2400" dirty="0">
              <a:solidFill>
                <a:schemeClr val="bg1"/>
              </a:solidFill>
              <a:latin typeface="Comic Sans MS" panose="030F0902030302020204" pitchFamily="66" charset="0"/>
              <a:ea typeface="Arial" panose="020B0604020202020204" pitchFamily="34" charset="0"/>
            </a:endParaRPr>
          </a:p>
          <a:p>
            <a:r>
              <a:rPr lang="en-AU" sz="2400" b="1" baseline="30000" dirty="0">
                <a:solidFill>
                  <a:schemeClr val="bg1"/>
                </a:solidFill>
                <a:latin typeface="Comic Sans MS" panose="030F0902030302020204" pitchFamily="66" charset="0"/>
                <a:ea typeface="Arial" panose="020B0604020202020204" pitchFamily="34" charset="0"/>
              </a:rPr>
              <a:t>19 </a:t>
            </a:r>
            <a:r>
              <a:rPr lang="en-AU" sz="2400" dirty="0">
                <a:solidFill>
                  <a:schemeClr val="bg1"/>
                </a:solidFill>
                <a:latin typeface="Comic Sans MS" panose="030F0902030302020204" pitchFamily="66" charset="0"/>
                <a:ea typeface="Arial" panose="020B0604020202020204" pitchFamily="34" charset="0"/>
              </a:rPr>
              <a:t>And he answered them, “O faithless generation, how long am I to be with you?  How long am I to bear with you?  Bring him to me.” </a:t>
            </a:r>
            <a:endParaRPr lang="en-US" sz="2400" dirty="0">
              <a:latin typeface="Comic Sans MS" panose="030F0902030302020204" pitchFamily="66" charset="0"/>
            </a:endParaRP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uiExpand="1"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3937485" cy="523220"/>
          </a:xfrm>
          <a:prstGeom prst="rect">
            <a:avLst/>
          </a:prstGeom>
          <a:noFill/>
          <a:ln w="12700">
            <a:noFill/>
          </a:ln>
        </p:spPr>
        <p:txBody>
          <a:bodyPr wrap="square" rtlCol="0">
            <a:spAutoFit/>
          </a:bodyPr>
          <a:lstStyle/>
          <a:p>
            <a:r>
              <a:rPr lang="en-US" sz="2800" u="sng" dirty="0">
                <a:solidFill>
                  <a:srgbClr val="FFFF00"/>
                </a:solidFill>
                <a:latin typeface="Times New Roman" charset="0"/>
                <a:ea typeface="Times New Roman" charset="0"/>
                <a:cs typeface="Times New Roman" charset="0"/>
              </a:rPr>
              <a:t>Praying in Faith</a:t>
            </a:r>
            <a:endParaRPr lang="en-AU" sz="2000" u="sng" dirty="0">
              <a:solidFill>
                <a:srgbClr val="FFFF00"/>
              </a:solidFill>
              <a:latin typeface="Times New Roman" charset="0"/>
              <a:ea typeface="Times New Roman" charset="0"/>
              <a:cs typeface="Times New Roman" charset="0"/>
            </a:endParaRPr>
          </a:p>
        </p:txBody>
      </p:sp>
      <p:sp>
        <p:nvSpPr>
          <p:cNvPr id="4" name="TextBox 3"/>
          <p:cNvSpPr txBox="1"/>
          <p:nvPr/>
        </p:nvSpPr>
        <p:spPr>
          <a:xfrm>
            <a:off x="4067944" y="57029"/>
            <a:ext cx="3816424" cy="707886"/>
          </a:xfrm>
          <a:prstGeom prst="rect">
            <a:avLst/>
          </a:prstGeom>
          <a:noFill/>
          <a:ln>
            <a:solidFill>
              <a:schemeClr val="bg1"/>
            </a:solid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000" dirty="0">
                <a:solidFill>
                  <a:schemeClr val="bg1"/>
                </a:solidFill>
                <a:latin typeface="Times New Roman" charset="0"/>
                <a:ea typeface="Times New Roman" charset="0"/>
                <a:cs typeface="Times New Roman" charset="0"/>
              </a:rPr>
              <a:t>Not about believing </a:t>
            </a:r>
            <a:r>
              <a:rPr lang="en-US" sz="2000" u="sng" dirty="0">
                <a:solidFill>
                  <a:schemeClr val="bg1"/>
                </a:solidFill>
                <a:latin typeface="Times New Roman" charset="0"/>
                <a:ea typeface="Times New Roman" charset="0"/>
                <a:cs typeface="Times New Roman" charset="0"/>
              </a:rPr>
              <a:t>for</a:t>
            </a:r>
            <a:r>
              <a:rPr lang="en-US" sz="2000" dirty="0">
                <a:solidFill>
                  <a:schemeClr val="bg1"/>
                </a:solidFill>
                <a:latin typeface="Times New Roman" charset="0"/>
                <a:ea typeface="Times New Roman" charset="0"/>
                <a:cs typeface="Times New Roman" charset="0"/>
              </a:rPr>
              <a:t> something, </a:t>
            </a:r>
            <a:br>
              <a:rPr lang="en-US" sz="2000" dirty="0">
                <a:solidFill>
                  <a:schemeClr val="bg1"/>
                </a:solidFill>
                <a:latin typeface="Times New Roman" charset="0"/>
                <a:ea typeface="Times New Roman" charset="0"/>
                <a:cs typeface="Times New Roman" charset="0"/>
              </a:rPr>
            </a:br>
            <a:r>
              <a:rPr lang="en-US" sz="2000" dirty="0">
                <a:solidFill>
                  <a:schemeClr val="bg1"/>
                </a:solidFill>
                <a:latin typeface="Times New Roman" charset="0"/>
                <a:ea typeface="Times New Roman" charset="0"/>
                <a:cs typeface="Times New Roman" charset="0"/>
              </a:rPr>
              <a:t>but believing in someone</a:t>
            </a:r>
          </a:p>
        </p:txBody>
      </p:sp>
      <p:sp>
        <p:nvSpPr>
          <p:cNvPr id="11" name="TextBox 10"/>
          <p:cNvSpPr txBox="1"/>
          <p:nvPr/>
        </p:nvSpPr>
        <p:spPr>
          <a:xfrm>
            <a:off x="0" y="764915"/>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Prayer is where we seek God, and Seek for God’s will to be done</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Trusting and believing that God has the power to complete what is His will</a:t>
            </a:r>
          </a:p>
        </p:txBody>
      </p:sp>
      <p:sp>
        <p:nvSpPr>
          <p:cNvPr id="3" name="TextBox 2">
            <a:extLst>
              <a:ext uri="{FF2B5EF4-FFF2-40B4-BE49-F238E27FC236}">
                <a16:creationId xmlns:a16="http://schemas.microsoft.com/office/drawing/2014/main" id="{3CCCC5AD-8257-974B-9F4C-7E035A7D3672}"/>
              </a:ext>
            </a:extLst>
          </p:cNvPr>
          <p:cNvSpPr txBox="1"/>
          <p:nvPr/>
        </p:nvSpPr>
        <p:spPr>
          <a:xfrm>
            <a:off x="27913" y="1493558"/>
            <a:ext cx="2880320" cy="461665"/>
          </a:xfrm>
          <a:prstGeom prst="rect">
            <a:avLst/>
          </a:prstGeom>
          <a:noFill/>
        </p:spPr>
        <p:txBody>
          <a:bodyPr wrap="square" rtlCol="0">
            <a:spAutoFit/>
          </a:bodyPr>
          <a:lstStyle/>
          <a:p>
            <a:r>
              <a:rPr lang="en-US" sz="2400" b="1" dirty="0">
                <a:solidFill>
                  <a:schemeClr val="bg1"/>
                </a:solidFill>
                <a:latin typeface="Times New Roman" panose="02020603050405020304" pitchFamily="18" charset="0"/>
                <a:cs typeface="Times New Roman" panose="02020603050405020304" pitchFamily="18" charset="0"/>
              </a:rPr>
              <a:t>1.   A Faith Problem</a:t>
            </a:r>
          </a:p>
        </p:txBody>
      </p:sp>
      <p:sp>
        <p:nvSpPr>
          <p:cNvPr id="6" name="Rectangle 5">
            <a:extLst>
              <a:ext uri="{FF2B5EF4-FFF2-40B4-BE49-F238E27FC236}">
                <a16:creationId xmlns:a16="http://schemas.microsoft.com/office/drawing/2014/main" id="{484BEA75-563F-4D41-932E-13002F682267}"/>
              </a:ext>
            </a:extLst>
          </p:cNvPr>
          <p:cNvSpPr/>
          <p:nvPr/>
        </p:nvSpPr>
        <p:spPr>
          <a:xfrm>
            <a:off x="395536" y="1914587"/>
            <a:ext cx="9064582" cy="400110"/>
          </a:xfrm>
          <a:prstGeom prst="rect">
            <a:avLst/>
          </a:prstGeom>
        </p:spPr>
        <p:txBody>
          <a:bodyPr wrap="square">
            <a:spAutoFit/>
          </a:bodyPr>
          <a:lstStyle/>
          <a:p>
            <a:r>
              <a:rPr lang="en-AU" sz="2000" dirty="0">
                <a:solidFill>
                  <a:srgbClr val="FFFF00"/>
                </a:solidFill>
                <a:latin typeface="Comic Sans MS" panose="030F0902030302020204" pitchFamily="66" charset="0"/>
                <a:ea typeface="Arial" panose="020B0604020202020204" pitchFamily="34" charset="0"/>
              </a:rPr>
              <a:t>“ ‘If you can’!  All things are possible for one who believes.”</a:t>
            </a:r>
            <a:endParaRPr lang="en-US" sz="2000" dirty="0">
              <a:solidFill>
                <a:srgbClr val="FFFF00"/>
              </a:solidFill>
              <a:latin typeface="Comic Sans MS" panose="030F0902030302020204" pitchFamily="66" charset="0"/>
            </a:endParaRPr>
          </a:p>
        </p:txBody>
      </p:sp>
      <p:sp>
        <p:nvSpPr>
          <p:cNvPr id="12" name="Rectangle 11">
            <a:extLst>
              <a:ext uri="{FF2B5EF4-FFF2-40B4-BE49-F238E27FC236}">
                <a16:creationId xmlns:a16="http://schemas.microsoft.com/office/drawing/2014/main" id="{808116CC-4428-7C40-BC34-7FE30234ECF4}"/>
              </a:ext>
            </a:extLst>
          </p:cNvPr>
          <p:cNvSpPr/>
          <p:nvPr/>
        </p:nvSpPr>
        <p:spPr>
          <a:xfrm>
            <a:off x="71127" y="2196833"/>
            <a:ext cx="8973832" cy="830997"/>
          </a:xfrm>
          <a:prstGeom prst="rect">
            <a:avLst/>
          </a:prstGeom>
        </p:spPr>
        <p:txBody>
          <a:bodyPr wrap="square">
            <a:spAutoFit/>
          </a:bodyPr>
          <a:lstStyle/>
          <a:p>
            <a:pPr marL="457200">
              <a:spcAft>
                <a:spcPts val="0"/>
              </a:spcAft>
            </a:pPr>
            <a:r>
              <a:rPr lang="en-AU" sz="2400" i="1" dirty="0">
                <a:solidFill>
                  <a:schemeClr val="bg1"/>
                </a:solidFill>
                <a:latin typeface="Times New Roman" panose="02020603050405020304" pitchFamily="18" charset="0"/>
                <a:ea typeface="Arial" panose="020B0604020202020204" pitchFamily="34" charset="0"/>
              </a:rPr>
              <a:t>… does not mean that </a:t>
            </a:r>
            <a:r>
              <a:rPr lang="en-AU" sz="2400" b="1" i="1" dirty="0">
                <a:solidFill>
                  <a:schemeClr val="bg1"/>
                </a:solidFill>
                <a:latin typeface="Times New Roman" panose="02020603050405020304" pitchFamily="18" charset="0"/>
                <a:ea typeface="Arial" panose="020B0604020202020204" pitchFamily="34" charset="0"/>
              </a:rPr>
              <a:t>faith</a:t>
            </a:r>
            <a:r>
              <a:rPr lang="en-AU" sz="2400" i="1" dirty="0">
                <a:solidFill>
                  <a:schemeClr val="bg1"/>
                </a:solidFill>
                <a:latin typeface="Times New Roman" panose="02020603050405020304" pitchFamily="18" charset="0"/>
                <a:ea typeface="Arial" panose="020B0604020202020204" pitchFamily="34" charset="0"/>
              </a:rPr>
              <a:t> can accomplish </a:t>
            </a:r>
            <a:r>
              <a:rPr lang="en-AU" sz="2400" i="1" u="sng" dirty="0">
                <a:solidFill>
                  <a:schemeClr val="bg1"/>
                </a:solidFill>
                <a:latin typeface="Times New Roman" panose="02020603050405020304" pitchFamily="18" charset="0"/>
                <a:ea typeface="Arial" panose="020B0604020202020204" pitchFamily="34" charset="0"/>
              </a:rPr>
              <a:t>any</a:t>
            </a:r>
            <a:r>
              <a:rPr lang="en-AU" sz="2400" i="1" dirty="0">
                <a:solidFill>
                  <a:schemeClr val="bg1"/>
                </a:solidFill>
                <a:latin typeface="Times New Roman" panose="02020603050405020304" pitchFamily="18" charset="0"/>
                <a:ea typeface="Arial" panose="020B0604020202020204" pitchFamily="34" charset="0"/>
              </a:rPr>
              <a:t>thing, but that those who </a:t>
            </a:r>
            <a:r>
              <a:rPr lang="en-AU" sz="2400" b="1" i="1" dirty="0">
                <a:solidFill>
                  <a:schemeClr val="bg1"/>
                </a:solidFill>
                <a:latin typeface="Times New Roman" panose="02020603050405020304" pitchFamily="18" charset="0"/>
                <a:ea typeface="Arial" panose="020B0604020202020204" pitchFamily="34" charset="0"/>
              </a:rPr>
              <a:t>have</a:t>
            </a:r>
            <a:r>
              <a:rPr lang="en-AU" sz="2400" i="1" dirty="0">
                <a:solidFill>
                  <a:schemeClr val="bg1"/>
                </a:solidFill>
                <a:latin typeface="Times New Roman" panose="02020603050405020304" pitchFamily="18" charset="0"/>
                <a:ea typeface="Arial" panose="020B0604020202020204" pitchFamily="34" charset="0"/>
              </a:rPr>
              <a:t> faith “</a:t>
            </a:r>
            <a:r>
              <a:rPr lang="en-AU" sz="2400" b="1" i="1" u="sng" dirty="0">
                <a:solidFill>
                  <a:schemeClr val="bg1"/>
                </a:solidFill>
                <a:latin typeface="Times New Roman" panose="02020603050405020304" pitchFamily="18" charset="0"/>
                <a:ea typeface="Arial" panose="020B0604020202020204" pitchFamily="34" charset="0"/>
              </a:rPr>
              <a:t>will set no limits to the power of God.</a:t>
            </a:r>
            <a:r>
              <a:rPr lang="en-AU" sz="2400" i="1" dirty="0">
                <a:solidFill>
                  <a:schemeClr val="bg1"/>
                </a:solidFill>
                <a:latin typeface="Times New Roman" panose="02020603050405020304" pitchFamily="18" charset="0"/>
                <a:ea typeface="Arial" panose="020B0604020202020204" pitchFamily="34" charset="0"/>
              </a:rPr>
              <a:t>”</a:t>
            </a:r>
            <a:r>
              <a:rPr lang="en-AU" sz="1600" dirty="0">
                <a:solidFill>
                  <a:schemeClr val="bg1"/>
                </a:solidFill>
                <a:latin typeface="Times New Roman" panose="02020603050405020304" pitchFamily="18" charset="0"/>
                <a:ea typeface="Arial" panose="020B0604020202020204" pitchFamily="34" charset="0"/>
              </a:rPr>
              <a:t>    </a:t>
            </a:r>
            <a:r>
              <a:rPr lang="en-AU" sz="1100" dirty="0">
                <a:solidFill>
                  <a:schemeClr val="bg1"/>
                </a:solidFill>
                <a:latin typeface="Times New Roman" panose="02020603050405020304" pitchFamily="18" charset="0"/>
                <a:ea typeface="Arial" panose="020B0604020202020204" pitchFamily="34" charset="0"/>
              </a:rPr>
              <a:t>D Garland</a:t>
            </a:r>
            <a:endParaRPr lang="en-AU" sz="1600" dirty="0">
              <a:solidFill>
                <a:schemeClr val="bg1"/>
              </a:solidFill>
              <a:latin typeface="Times New Roman" panose="02020603050405020304" pitchFamily="18" charset="0"/>
              <a:ea typeface="Arial" panose="020B0604020202020204" pitchFamily="34" charset="0"/>
            </a:endParaRPr>
          </a:p>
        </p:txBody>
      </p:sp>
      <p:sp>
        <p:nvSpPr>
          <p:cNvPr id="13" name="TextBox 12">
            <a:extLst>
              <a:ext uri="{FF2B5EF4-FFF2-40B4-BE49-F238E27FC236}">
                <a16:creationId xmlns:a16="http://schemas.microsoft.com/office/drawing/2014/main" id="{2F31FECA-4948-DA4A-A2BA-A75A1A1051EC}"/>
              </a:ext>
            </a:extLst>
          </p:cNvPr>
          <p:cNvSpPr txBox="1"/>
          <p:nvPr/>
        </p:nvSpPr>
        <p:spPr>
          <a:xfrm>
            <a:off x="9331" y="2920286"/>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The leper Mark 1: </a:t>
            </a:r>
            <a:r>
              <a:rPr lang="en-AU" sz="2000" dirty="0">
                <a:solidFill>
                  <a:schemeClr val="bg1"/>
                </a:solidFill>
                <a:latin typeface="Comic Sans MS" panose="030F0902030302020204" pitchFamily="66" charset="0"/>
              </a:rPr>
              <a:t>“If you </a:t>
            </a:r>
            <a:r>
              <a:rPr lang="en-AU" sz="2000" u="sng" dirty="0">
                <a:solidFill>
                  <a:schemeClr val="bg1"/>
                </a:solidFill>
                <a:latin typeface="Comic Sans MS" panose="030F0902030302020204" pitchFamily="66" charset="0"/>
              </a:rPr>
              <a:t>will</a:t>
            </a:r>
            <a:r>
              <a:rPr lang="en-AU" sz="2000" dirty="0">
                <a:solidFill>
                  <a:schemeClr val="bg1"/>
                </a:solidFill>
                <a:latin typeface="Comic Sans MS" panose="030F0902030302020204" pitchFamily="66" charset="0"/>
              </a:rPr>
              <a:t>, you </a:t>
            </a:r>
            <a:r>
              <a:rPr lang="en-AU" sz="2000" b="1" dirty="0">
                <a:solidFill>
                  <a:schemeClr val="bg1"/>
                </a:solidFill>
                <a:latin typeface="Comic Sans MS" panose="030F0902030302020204" pitchFamily="66" charset="0"/>
              </a:rPr>
              <a:t>can</a:t>
            </a:r>
            <a:r>
              <a:rPr lang="en-AU" sz="2000" dirty="0">
                <a:solidFill>
                  <a:schemeClr val="bg1"/>
                </a:solidFill>
                <a:latin typeface="Comic Sans MS" panose="030F0902030302020204" pitchFamily="66" charset="0"/>
              </a:rPr>
              <a:t> make me clean.”</a:t>
            </a:r>
          </a:p>
          <a:p>
            <a:pPr marL="342900" indent="-342900">
              <a:spcAft>
                <a:spcPts val="300"/>
              </a:spcAft>
              <a:buFont typeface="Arial" panose="020B0604020202020204" pitchFamily="34" charset="0"/>
              <a:buChar char="•"/>
            </a:pPr>
            <a:r>
              <a:rPr lang="en-AU" sz="2000" dirty="0">
                <a:solidFill>
                  <a:srgbClr val="FFFF00"/>
                </a:solidFill>
                <a:latin typeface="Times New Roman" panose="02020603050405020304" pitchFamily="18" charset="0"/>
                <a:cs typeface="Times New Roman" panose="02020603050405020304" pitchFamily="18" charset="0"/>
              </a:rPr>
              <a:t>The fiery furnace   Daniel 3:16</a:t>
            </a:r>
            <a:endParaRPr lang="en-AU" sz="2000" dirty="0">
              <a:solidFill>
                <a:srgbClr val="FFFF00"/>
              </a:solidFill>
              <a:latin typeface="Times New Roman" panose="02020603050405020304" pitchFamily="18" charset="0"/>
              <a:ea typeface="Times New Roman" charset="0"/>
              <a:cs typeface="Times New Roman" panose="02020603050405020304" pitchFamily="18" charset="0"/>
            </a:endParaRPr>
          </a:p>
        </p:txBody>
      </p:sp>
      <p:sp>
        <p:nvSpPr>
          <p:cNvPr id="14" name="Rectangle 13">
            <a:extLst>
              <a:ext uri="{FF2B5EF4-FFF2-40B4-BE49-F238E27FC236}">
                <a16:creationId xmlns:a16="http://schemas.microsoft.com/office/drawing/2014/main" id="{05B95260-184F-2946-8CAC-ED9FBE4E7E45}"/>
              </a:ext>
            </a:extLst>
          </p:cNvPr>
          <p:cNvSpPr/>
          <p:nvPr/>
        </p:nvSpPr>
        <p:spPr>
          <a:xfrm>
            <a:off x="275504" y="3574489"/>
            <a:ext cx="8828413" cy="1323439"/>
          </a:xfrm>
          <a:prstGeom prst="rect">
            <a:avLst/>
          </a:prstGeom>
        </p:spPr>
        <p:txBody>
          <a:bodyPr wrap="square">
            <a:spAutoFit/>
          </a:bodyPr>
          <a:lstStyle/>
          <a:p>
            <a:r>
              <a:rPr lang="en-AU" sz="20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17 </a:t>
            </a:r>
            <a:r>
              <a:rPr lang="en-AU" sz="2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If this be so, our God whom we serve </a:t>
            </a:r>
            <a:r>
              <a:rPr lang="en-AU" sz="2000" u="sng"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is able</a:t>
            </a:r>
            <a:r>
              <a:rPr lang="en-AU" sz="2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to deliver us from the burning fiery furnace, and he </a:t>
            </a:r>
            <a:r>
              <a:rPr lang="en-AU" sz="2000" u="sng"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will</a:t>
            </a:r>
            <a:r>
              <a:rPr lang="en-AU" sz="2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deliver us </a:t>
            </a:r>
            <a:r>
              <a:rPr lang="en-AU" sz="2000" u="sng"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out of your hand</a:t>
            </a:r>
            <a:r>
              <a:rPr lang="en-AU" sz="2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O king.  </a:t>
            </a:r>
            <a:r>
              <a:rPr lang="en-AU" sz="20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18 </a:t>
            </a:r>
            <a:r>
              <a:rPr lang="en-AU" sz="2000" u="sng"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But if not</a:t>
            </a:r>
            <a:r>
              <a:rPr lang="en-AU" sz="2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be it known to you, O king, that we will not serve your gods or worship the golden image that you have set up.”</a:t>
            </a:r>
            <a:r>
              <a:rPr lang="en-AU" sz="2000" dirty="0">
                <a:solidFill>
                  <a:schemeClr val="bg1"/>
                </a:solidFill>
              </a:rPr>
              <a:t> </a:t>
            </a:r>
            <a:endParaRPr lang="en-US" sz="2000" dirty="0">
              <a:solidFill>
                <a:schemeClr val="bg1"/>
              </a:solidFill>
            </a:endParaRPr>
          </a:p>
        </p:txBody>
      </p:sp>
      <p:sp>
        <p:nvSpPr>
          <p:cNvPr id="15" name="TextBox 14">
            <a:extLst>
              <a:ext uri="{FF2B5EF4-FFF2-40B4-BE49-F238E27FC236}">
                <a16:creationId xmlns:a16="http://schemas.microsoft.com/office/drawing/2014/main" id="{958956E6-ACD9-9048-9497-A72A8EC99531}"/>
              </a:ext>
            </a:extLst>
          </p:cNvPr>
          <p:cNvSpPr txBox="1"/>
          <p:nvPr/>
        </p:nvSpPr>
        <p:spPr>
          <a:xfrm>
            <a:off x="-9330" y="4833061"/>
            <a:ext cx="9116087" cy="707886"/>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Jesus in the garden at Gethsemane   </a:t>
            </a:r>
            <a:r>
              <a:rPr lang="en-AU" sz="2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“Abba, Father, all things are possible for you.  Remove this cup from me.  Yet not what I will, but what you will.”</a:t>
            </a:r>
            <a:r>
              <a:rPr lang="en-AU" sz="2000" dirty="0">
                <a:solidFill>
                  <a:schemeClr val="bg1"/>
                </a:solidFill>
              </a:rPr>
              <a:t> </a:t>
            </a:r>
            <a:endParaRPr lang="en-AU" sz="2000" dirty="0">
              <a:solidFill>
                <a:schemeClr val="bg1"/>
              </a:solidFill>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275750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build="p"/>
      <p:bldP spid="14" grpId="0"/>
      <p:bldP spid="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3937485" cy="523220"/>
          </a:xfrm>
          <a:prstGeom prst="rect">
            <a:avLst/>
          </a:prstGeom>
          <a:noFill/>
          <a:ln w="12700">
            <a:noFill/>
          </a:ln>
        </p:spPr>
        <p:txBody>
          <a:bodyPr wrap="square" rtlCol="0">
            <a:spAutoFit/>
          </a:bodyPr>
          <a:lstStyle/>
          <a:p>
            <a:r>
              <a:rPr lang="en-US" sz="2800" u="sng" dirty="0">
                <a:solidFill>
                  <a:srgbClr val="FFFF00"/>
                </a:solidFill>
                <a:latin typeface="Times New Roman" charset="0"/>
                <a:ea typeface="Times New Roman" charset="0"/>
                <a:cs typeface="Times New Roman" charset="0"/>
              </a:rPr>
              <a:t>Praying in Faith</a:t>
            </a:r>
            <a:endParaRPr lang="en-AU" sz="2000" u="sng" dirty="0">
              <a:solidFill>
                <a:srgbClr val="FFFF00"/>
              </a:solidFill>
              <a:latin typeface="Times New Roman" charset="0"/>
              <a:ea typeface="Times New Roman" charset="0"/>
              <a:cs typeface="Times New Roman" charset="0"/>
            </a:endParaRPr>
          </a:p>
        </p:txBody>
      </p:sp>
      <p:sp>
        <p:nvSpPr>
          <p:cNvPr id="4" name="TextBox 3"/>
          <p:cNvSpPr txBox="1"/>
          <p:nvPr/>
        </p:nvSpPr>
        <p:spPr>
          <a:xfrm>
            <a:off x="4067944" y="57029"/>
            <a:ext cx="3816424" cy="707886"/>
          </a:xfrm>
          <a:prstGeom prst="rect">
            <a:avLst/>
          </a:prstGeom>
          <a:noFill/>
          <a:ln>
            <a:solidFill>
              <a:schemeClr val="bg1"/>
            </a:solid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000" dirty="0">
                <a:solidFill>
                  <a:schemeClr val="bg1"/>
                </a:solidFill>
                <a:latin typeface="Times New Roman" charset="0"/>
                <a:ea typeface="Times New Roman" charset="0"/>
                <a:cs typeface="Times New Roman" charset="0"/>
              </a:rPr>
              <a:t>Not about believing </a:t>
            </a:r>
            <a:r>
              <a:rPr lang="en-US" sz="2000" u="sng" dirty="0">
                <a:solidFill>
                  <a:schemeClr val="bg1"/>
                </a:solidFill>
                <a:latin typeface="Times New Roman" charset="0"/>
                <a:ea typeface="Times New Roman" charset="0"/>
                <a:cs typeface="Times New Roman" charset="0"/>
              </a:rPr>
              <a:t>for</a:t>
            </a:r>
            <a:r>
              <a:rPr lang="en-US" sz="2000" dirty="0">
                <a:solidFill>
                  <a:schemeClr val="bg1"/>
                </a:solidFill>
                <a:latin typeface="Times New Roman" charset="0"/>
                <a:ea typeface="Times New Roman" charset="0"/>
                <a:cs typeface="Times New Roman" charset="0"/>
              </a:rPr>
              <a:t> something, </a:t>
            </a:r>
            <a:br>
              <a:rPr lang="en-US" sz="2000" dirty="0">
                <a:solidFill>
                  <a:schemeClr val="bg1"/>
                </a:solidFill>
                <a:latin typeface="Times New Roman" charset="0"/>
                <a:ea typeface="Times New Roman" charset="0"/>
                <a:cs typeface="Times New Roman" charset="0"/>
              </a:rPr>
            </a:br>
            <a:r>
              <a:rPr lang="en-US" sz="2000" dirty="0">
                <a:solidFill>
                  <a:schemeClr val="bg1"/>
                </a:solidFill>
                <a:latin typeface="Times New Roman" charset="0"/>
                <a:ea typeface="Times New Roman" charset="0"/>
                <a:cs typeface="Times New Roman" charset="0"/>
              </a:rPr>
              <a:t>but believing in someone</a:t>
            </a:r>
          </a:p>
        </p:txBody>
      </p:sp>
      <p:sp>
        <p:nvSpPr>
          <p:cNvPr id="11" name="TextBox 10"/>
          <p:cNvSpPr txBox="1"/>
          <p:nvPr/>
        </p:nvSpPr>
        <p:spPr>
          <a:xfrm>
            <a:off x="0" y="764915"/>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Prayer is where we seek God, and Seek for God’s will to be done</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Trusting and believing that God has the power to complete what is His will</a:t>
            </a:r>
          </a:p>
        </p:txBody>
      </p:sp>
      <p:sp>
        <p:nvSpPr>
          <p:cNvPr id="3" name="TextBox 2">
            <a:extLst>
              <a:ext uri="{FF2B5EF4-FFF2-40B4-BE49-F238E27FC236}">
                <a16:creationId xmlns:a16="http://schemas.microsoft.com/office/drawing/2014/main" id="{3CCCC5AD-8257-974B-9F4C-7E035A7D3672}"/>
              </a:ext>
            </a:extLst>
          </p:cNvPr>
          <p:cNvSpPr txBox="1"/>
          <p:nvPr/>
        </p:nvSpPr>
        <p:spPr>
          <a:xfrm>
            <a:off x="27913" y="1493558"/>
            <a:ext cx="2880320" cy="461665"/>
          </a:xfrm>
          <a:prstGeom prst="rect">
            <a:avLst/>
          </a:prstGeom>
          <a:noFill/>
        </p:spPr>
        <p:txBody>
          <a:bodyPr wrap="square" rtlCol="0">
            <a:spAutoFit/>
          </a:bodyPr>
          <a:lstStyle/>
          <a:p>
            <a:r>
              <a:rPr lang="en-US" sz="2400" b="1" dirty="0">
                <a:solidFill>
                  <a:schemeClr val="bg1"/>
                </a:solidFill>
                <a:latin typeface="Times New Roman" panose="02020603050405020304" pitchFamily="18" charset="0"/>
                <a:cs typeface="Times New Roman" panose="02020603050405020304" pitchFamily="18" charset="0"/>
              </a:rPr>
              <a:t>1.   A Faith Problem</a:t>
            </a:r>
          </a:p>
        </p:txBody>
      </p:sp>
      <p:sp>
        <p:nvSpPr>
          <p:cNvPr id="6" name="Rectangle 5">
            <a:extLst>
              <a:ext uri="{FF2B5EF4-FFF2-40B4-BE49-F238E27FC236}">
                <a16:creationId xmlns:a16="http://schemas.microsoft.com/office/drawing/2014/main" id="{484BEA75-563F-4D41-932E-13002F682267}"/>
              </a:ext>
            </a:extLst>
          </p:cNvPr>
          <p:cNvSpPr/>
          <p:nvPr/>
        </p:nvSpPr>
        <p:spPr>
          <a:xfrm>
            <a:off x="395536" y="1914587"/>
            <a:ext cx="9064582" cy="400110"/>
          </a:xfrm>
          <a:prstGeom prst="rect">
            <a:avLst/>
          </a:prstGeom>
        </p:spPr>
        <p:txBody>
          <a:bodyPr wrap="square">
            <a:spAutoFit/>
          </a:bodyPr>
          <a:lstStyle/>
          <a:p>
            <a:r>
              <a:rPr lang="en-AU" sz="2000" dirty="0">
                <a:solidFill>
                  <a:srgbClr val="FFFF00"/>
                </a:solidFill>
                <a:latin typeface="Comic Sans MS" panose="030F0902030302020204" pitchFamily="66" charset="0"/>
                <a:ea typeface="Arial" panose="020B0604020202020204" pitchFamily="34" charset="0"/>
              </a:rPr>
              <a:t>“ ‘If you can’!  All things are possible for one who believes.”</a:t>
            </a:r>
            <a:endParaRPr lang="en-US" sz="2000" dirty="0">
              <a:solidFill>
                <a:srgbClr val="FFFF00"/>
              </a:solidFill>
              <a:latin typeface="Comic Sans MS" panose="030F0902030302020204" pitchFamily="66" charset="0"/>
            </a:endParaRPr>
          </a:p>
        </p:txBody>
      </p:sp>
      <p:sp>
        <p:nvSpPr>
          <p:cNvPr id="12" name="Rectangle 11">
            <a:extLst>
              <a:ext uri="{FF2B5EF4-FFF2-40B4-BE49-F238E27FC236}">
                <a16:creationId xmlns:a16="http://schemas.microsoft.com/office/drawing/2014/main" id="{808116CC-4428-7C40-BC34-7FE30234ECF4}"/>
              </a:ext>
            </a:extLst>
          </p:cNvPr>
          <p:cNvSpPr/>
          <p:nvPr/>
        </p:nvSpPr>
        <p:spPr>
          <a:xfrm>
            <a:off x="71127" y="2196833"/>
            <a:ext cx="8973832" cy="830997"/>
          </a:xfrm>
          <a:prstGeom prst="rect">
            <a:avLst/>
          </a:prstGeom>
        </p:spPr>
        <p:txBody>
          <a:bodyPr wrap="square">
            <a:spAutoFit/>
          </a:bodyPr>
          <a:lstStyle/>
          <a:p>
            <a:pPr marL="457200">
              <a:spcAft>
                <a:spcPts val="0"/>
              </a:spcAft>
            </a:pPr>
            <a:r>
              <a:rPr lang="en-AU" sz="2400" i="1" dirty="0">
                <a:solidFill>
                  <a:schemeClr val="bg1"/>
                </a:solidFill>
                <a:latin typeface="Times New Roman" panose="02020603050405020304" pitchFamily="18" charset="0"/>
                <a:ea typeface="Arial" panose="020B0604020202020204" pitchFamily="34" charset="0"/>
              </a:rPr>
              <a:t>… does not mean that </a:t>
            </a:r>
            <a:r>
              <a:rPr lang="en-AU" sz="2400" b="1" i="1" dirty="0">
                <a:solidFill>
                  <a:schemeClr val="bg1"/>
                </a:solidFill>
                <a:latin typeface="Times New Roman" panose="02020603050405020304" pitchFamily="18" charset="0"/>
                <a:ea typeface="Arial" panose="020B0604020202020204" pitchFamily="34" charset="0"/>
              </a:rPr>
              <a:t>faith</a:t>
            </a:r>
            <a:r>
              <a:rPr lang="en-AU" sz="2400" i="1" dirty="0">
                <a:solidFill>
                  <a:schemeClr val="bg1"/>
                </a:solidFill>
                <a:latin typeface="Times New Roman" panose="02020603050405020304" pitchFamily="18" charset="0"/>
                <a:ea typeface="Arial" panose="020B0604020202020204" pitchFamily="34" charset="0"/>
              </a:rPr>
              <a:t> can accomplish </a:t>
            </a:r>
            <a:r>
              <a:rPr lang="en-AU" sz="2400" i="1" u="sng" dirty="0">
                <a:solidFill>
                  <a:schemeClr val="bg1"/>
                </a:solidFill>
                <a:latin typeface="Times New Roman" panose="02020603050405020304" pitchFamily="18" charset="0"/>
                <a:ea typeface="Arial" panose="020B0604020202020204" pitchFamily="34" charset="0"/>
              </a:rPr>
              <a:t>any</a:t>
            </a:r>
            <a:r>
              <a:rPr lang="en-AU" sz="2400" i="1" dirty="0">
                <a:solidFill>
                  <a:schemeClr val="bg1"/>
                </a:solidFill>
                <a:latin typeface="Times New Roman" panose="02020603050405020304" pitchFamily="18" charset="0"/>
                <a:ea typeface="Arial" panose="020B0604020202020204" pitchFamily="34" charset="0"/>
              </a:rPr>
              <a:t>thing, but that those who </a:t>
            </a:r>
            <a:r>
              <a:rPr lang="en-AU" sz="2400" b="1" i="1" dirty="0">
                <a:solidFill>
                  <a:schemeClr val="bg1"/>
                </a:solidFill>
                <a:latin typeface="Times New Roman" panose="02020603050405020304" pitchFamily="18" charset="0"/>
                <a:ea typeface="Arial" panose="020B0604020202020204" pitchFamily="34" charset="0"/>
              </a:rPr>
              <a:t>have</a:t>
            </a:r>
            <a:r>
              <a:rPr lang="en-AU" sz="2400" i="1" dirty="0">
                <a:solidFill>
                  <a:schemeClr val="bg1"/>
                </a:solidFill>
                <a:latin typeface="Times New Roman" panose="02020603050405020304" pitchFamily="18" charset="0"/>
                <a:ea typeface="Arial" panose="020B0604020202020204" pitchFamily="34" charset="0"/>
              </a:rPr>
              <a:t> faith “</a:t>
            </a:r>
            <a:r>
              <a:rPr lang="en-AU" sz="2400" b="1" i="1" u="sng" dirty="0">
                <a:solidFill>
                  <a:schemeClr val="bg1"/>
                </a:solidFill>
                <a:latin typeface="Times New Roman" panose="02020603050405020304" pitchFamily="18" charset="0"/>
                <a:ea typeface="Arial" panose="020B0604020202020204" pitchFamily="34" charset="0"/>
              </a:rPr>
              <a:t>will set no limits to the power of God.</a:t>
            </a:r>
            <a:r>
              <a:rPr lang="en-AU" sz="2400" i="1" dirty="0">
                <a:solidFill>
                  <a:schemeClr val="bg1"/>
                </a:solidFill>
                <a:latin typeface="Times New Roman" panose="02020603050405020304" pitchFamily="18" charset="0"/>
                <a:ea typeface="Arial" panose="020B0604020202020204" pitchFamily="34" charset="0"/>
              </a:rPr>
              <a:t>”</a:t>
            </a:r>
            <a:r>
              <a:rPr lang="en-AU" sz="1600" dirty="0">
                <a:solidFill>
                  <a:schemeClr val="bg1"/>
                </a:solidFill>
                <a:latin typeface="Times New Roman" panose="02020603050405020304" pitchFamily="18" charset="0"/>
                <a:ea typeface="Arial" panose="020B0604020202020204" pitchFamily="34" charset="0"/>
              </a:rPr>
              <a:t>    </a:t>
            </a:r>
            <a:r>
              <a:rPr lang="en-AU" sz="1100" dirty="0">
                <a:solidFill>
                  <a:schemeClr val="bg1"/>
                </a:solidFill>
                <a:latin typeface="Times New Roman" panose="02020603050405020304" pitchFamily="18" charset="0"/>
                <a:ea typeface="Arial" panose="020B0604020202020204" pitchFamily="34" charset="0"/>
              </a:rPr>
              <a:t>D Garland</a:t>
            </a:r>
            <a:endParaRPr lang="en-AU" sz="1600" dirty="0">
              <a:solidFill>
                <a:schemeClr val="bg1"/>
              </a:solidFill>
              <a:latin typeface="Times New Roman" panose="02020603050405020304" pitchFamily="18" charset="0"/>
              <a:ea typeface="Arial" panose="020B0604020202020204" pitchFamily="34" charset="0"/>
            </a:endParaRPr>
          </a:p>
        </p:txBody>
      </p:sp>
      <p:sp>
        <p:nvSpPr>
          <p:cNvPr id="13" name="TextBox 12">
            <a:extLst>
              <a:ext uri="{FF2B5EF4-FFF2-40B4-BE49-F238E27FC236}">
                <a16:creationId xmlns:a16="http://schemas.microsoft.com/office/drawing/2014/main" id="{2F31FECA-4948-DA4A-A2BA-A75A1A1051EC}"/>
              </a:ext>
            </a:extLst>
          </p:cNvPr>
          <p:cNvSpPr txBox="1"/>
          <p:nvPr/>
        </p:nvSpPr>
        <p:spPr>
          <a:xfrm>
            <a:off x="142255" y="2975152"/>
            <a:ext cx="8822233" cy="415498"/>
          </a:xfrm>
          <a:prstGeom prst="rect">
            <a:avLst/>
          </a:prstGeom>
          <a:noFill/>
          <a:ln w="15875">
            <a:solidFill>
              <a:srgbClr val="FFFF00"/>
            </a:solidFill>
          </a:ln>
        </p:spPr>
        <p:txBody>
          <a:bodyPr wrap="square" rtlCol="0">
            <a:spAutoFit/>
          </a:bodyPr>
          <a:lstStyle/>
          <a:p>
            <a:pPr>
              <a:spcAft>
                <a:spcPts val="300"/>
              </a:spcAft>
            </a:pPr>
            <a:r>
              <a:rPr lang="en-AU" sz="2100" dirty="0">
                <a:solidFill>
                  <a:srgbClr val="FFFF00"/>
                </a:solidFill>
                <a:latin typeface="Times New Roman" charset="0"/>
                <a:ea typeface="Times New Roman" charset="0"/>
                <a:cs typeface="Times New Roman" charset="0"/>
              </a:rPr>
              <a:t>A prayer of faith knows that God’s power is limitless, and focuses on God’s will</a:t>
            </a:r>
            <a:endParaRPr lang="en-AU" sz="2100" dirty="0">
              <a:solidFill>
                <a:srgbClr val="FFFF00"/>
              </a:solidFill>
              <a:latin typeface="Times New Roman" panose="02020603050405020304" pitchFamily="18" charset="0"/>
              <a:ea typeface="Times New Roman" charset="0"/>
              <a:cs typeface="Times New Roman" panose="02020603050405020304" pitchFamily="18" charset="0"/>
            </a:endParaRPr>
          </a:p>
        </p:txBody>
      </p:sp>
      <p:sp>
        <p:nvSpPr>
          <p:cNvPr id="2" name="Rectangle 1">
            <a:extLst>
              <a:ext uri="{FF2B5EF4-FFF2-40B4-BE49-F238E27FC236}">
                <a16:creationId xmlns:a16="http://schemas.microsoft.com/office/drawing/2014/main" id="{6F36B3D6-63F3-5347-9EB3-8A97E4E34518}"/>
              </a:ext>
            </a:extLst>
          </p:cNvPr>
          <p:cNvSpPr/>
          <p:nvPr/>
        </p:nvSpPr>
        <p:spPr>
          <a:xfrm>
            <a:off x="2122933" y="3432035"/>
            <a:ext cx="4538422" cy="461665"/>
          </a:xfrm>
          <a:prstGeom prst="rect">
            <a:avLst/>
          </a:prstGeom>
        </p:spPr>
        <p:txBody>
          <a:bodyPr wrap="none">
            <a:spAutoFit/>
          </a:bodyPr>
          <a:lstStyle/>
          <a:p>
            <a:r>
              <a:rPr lang="en-AU" sz="2400" dirty="0">
                <a:solidFill>
                  <a:schemeClr val="bg1"/>
                </a:solidFill>
                <a:latin typeface="Times New Roman" panose="02020603050405020304" pitchFamily="18" charset="0"/>
                <a:ea typeface="Arial" panose="020B0604020202020204" pitchFamily="34" charset="0"/>
              </a:rPr>
              <a:t>“</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believe.  Help my unbelief.”</a:t>
            </a:r>
            <a:r>
              <a:rPr lang="en-AU" sz="2400" dirty="0">
                <a:solidFill>
                  <a:schemeClr val="bg1"/>
                </a:solidFill>
              </a:rPr>
              <a:t> </a:t>
            </a:r>
            <a:endParaRPr lang="en-US" sz="2400" dirty="0">
              <a:solidFill>
                <a:schemeClr val="bg1"/>
              </a:solidFill>
            </a:endParaRPr>
          </a:p>
        </p:txBody>
      </p:sp>
    </p:spTree>
    <p:extLst>
      <p:ext uri="{BB962C8B-B14F-4D97-AF65-F5344CB8AC3E}">
        <p14:creationId xmlns:p14="http://schemas.microsoft.com/office/powerpoint/2010/main" val="50919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1581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Comic Sans MS" panose="030F0902030302020204" pitchFamily="66" charset="0"/>
                <a:ea typeface="Arial" panose="020B0604020202020204" pitchFamily="34" charset="0"/>
              </a:rPr>
              <a:t>25 </a:t>
            </a:r>
            <a:r>
              <a:rPr lang="en-AU" sz="2700" dirty="0">
                <a:solidFill>
                  <a:schemeClr val="bg1"/>
                </a:solidFill>
                <a:latin typeface="Comic Sans MS" panose="030F0902030302020204" pitchFamily="66" charset="0"/>
                <a:ea typeface="Arial" panose="020B0604020202020204" pitchFamily="34" charset="0"/>
              </a:rPr>
              <a:t>And when Jesus saw that a crowd came running together, he rebuked the unclean spirit, saying to it, “You mute and deaf spirit, I command you, come out of him and never enter him again.”  </a:t>
            </a:r>
            <a:r>
              <a:rPr lang="en-AU" sz="2700" b="1" baseline="30000" dirty="0">
                <a:solidFill>
                  <a:schemeClr val="bg1"/>
                </a:solidFill>
                <a:latin typeface="Comic Sans MS" panose="030F0902030302020204" pitchFamily="66" charset="0"/>
                <a:ea typeface="Arial" panose="020B0604020202020204" pitchFamily="34" charset="0"/>
              </a:rPr>
              <a:t>26 </a:t>
            </a:r>
            <a:r>
              <a:rPr lang="en-AU" sz="2700" dirty="0">
                <a:solidFill>
                  <a:schemeClr val="bg1"/>
                </a:solidFill>
                <a:latin typeface="Comic Sans MS" panose="030F0902030302020204" pitchFamily="66" charset="0"/>
                <a:ea typeface="Arial" panose="020B0604020202020204" pitchFamily="34" charset="0"/>
              </a:rPr>
              <a:t>And after crying out and convulsing him terribly, it came out, and the boy was like a corpse, so that most of them said, “He is dead.”  </a:t>
            </a:r>
            <a:r>
              <a:rPr lang="en-AU" sz="2700" b="1" baseline="30000" dirty="0">
                <a:solidFill>
                  <a:schemeClr val="bg1"/>
                </a:solidFill>
                <a:latin typeface="Comic Sans MS" panose="030F0902030302020204" pitchFamily="66" charset="0"/>
                <a:ea typeface="Arial" panose="020B0604020202020204" pitchFamily="34" charset="0"/>
              </a:rPr>
              <a:t>27 </a:t>
            </a:r>
            <a:r>
              <a:rPr lang="en-AU" sz="2700" dirty="0">
                <a:solidFill>
                  <a:schemeClr val="bg1"/>
                </a:solidFill>
                <a:latin typeface="Comic Sans MS" panose="030F0902030302020204" pitchFamily="66" charset="0"/>
                <a:ea typeface="Arial" panose="020B0604020202020204" pitchFamily="34" charset="0"/>
              </a:rPr>
              <a:t>But Jesus took him by the hand and lifted him up, and he arose.  </a:t>
            </a:r>
            <a:r>
              <a:rPr lang="en-AU" sz="2700" b="1" baseline="30000" dirty="0">
                <a:solidFill>
                  <a:schemeClr val="bg1"/>
                </a:solidFill>
                <a:latin typeface="Comic Sans MS" panose="030F0902030302020204" pitchFamily="66" charset="0"/>
                <a:ea typeface="Arial" panose="020B0604020202020204" pitchFamily="34" charset="0"/>
              </a:rPr>
              <a:t>28 </a:t>
            </a:r>
            <a:r>
              <a:rPr lang="en-AU" sz="2700" dirty="0">
                <a:solidFill>
                  <a:schemeClr val="bg1"/>
                </a:solidFill>
                <a:latin typeface="Comic Sans MS" panose="030F0902030302020204" pitchFamily="66" charset="0"/>
                <a:ea typeface="Arial" panose="020B0604020202020204" pitchFamily="34" charset="0"/>
              </a:rPr>
              <a:t>And when he had entered the house, his disciples asked him privately, </a:t>
            </a:r>
            <a:r>
              <a:rPr lang="en-AU" sz="2700" u="sng" dirty="0">
                <a:solidFill>
                  <a:schemeClr val="bg1"/>
                </a:solidFill>
                <a:latin typeface="Comic Sans MS" panose="030F0902030302020204" pitchFamily="66" charset="0"/>
                <a:ea typeface="Arial" panose="020B0604020202020204" pitchFamily="34" charset="0"/>
              </a:rPr>
              <a:t>“Why could we not cast it out?”</a:t>
            </a:r>
            <a:r>
              <a:rPr lang="en-AU" sz="2700" dirty="0">
                <a:solidFill>
                  <a:schemeClr val="bg1"/>
                </a:solidFill>
                <a:latin typeface="Comic Sans MS" panose="030F0902030302020204" pitchFamily="66" charset="0"/>
                <a:ea typeface="Arial" panose="020B0604020202020204" pitchFamily="34" charset="0"/>
              </a:rPr>
              <a:t>  </a:t>
            </a:r>
            <a:r>
              <a:rPr lang="en-AU" sz="2700" b="1" baseline="30000" dirty="0">
                <a:solidFill>
                  <a:schemeClr val="bg1"/>
                </a:solidFill>
                <a:latin typeface="Comic Sans MS" panose="030F0902030302020204" pitchFamily="66" charset="0"/>
                <a:ea typeface="Arial" panose="020B0604020202020204" pitchFamily="34" charset="0"/>
              </a:rPr>
              <a:t>29 </a:t>
            </a:r>
            <a:r>
              <a:rPr lang="en-AU" sz="2700" dirty="0">
                <a:solidFill>
                  <a:schemeClr val="bg1"/>
                </a:solidFill>
                <a:latin typeface="Comic Sans MS" panose="030F0902030302020204" pitchFamily="66" charset="0"/>
                <a:ea typeface="Arial" panose="020B0604020202020204" pitchFamily="34" charset="0"/>
              </a:rPr>
              <a:t>And he said to them, “This kind cannot be driven out by anything but prayer.” </a:t>
            </a:r>
            <a:endParaRPr lang="en-GB" sz="2700" dirty="0">
              <a:solidFill>
                <a:schemeClr val="bg1"/>
              </a:solidFill>
              <a:effectLst/>
              <a:latin typeface="Comic Sans MS" panose="030F0902030302020204" pitchFamily="66" charset="0"/>
              <a:ea typeface="Times New Roman" charset="0"/>
              <a:cs typeface="Times New Roman" charset="0"/>
            </a:endParaRPr>
          </a:p>
        </p:txBody>
      </p:sp>
    </p:spTree>
    <p:extLst>
      <p:ext uri="{BB962C8B-B14F-4D97-AF65-F5344CB8AC3E}">
        <p14:creationId xmlns:p14="http://schemas.microsoft.com/office/powerpoint/2010/main" val="1912880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3937485" cy="523220"/>
          </a:xfrm>
          <a:prstGeom prst="rect">
            <a:avLst/>
          </a:prstGeom>
          <a:noFill/>
          <a:ln w="12700">
            <a:noFill/>
          </a:ln>
        </p:spPr>
        <p:txBody>
          <a:bodyPr wrap="square" rtlCol="0">
            <a:spAutoFit/>
          </a:bodyPr>
          <a:lstStyle/>
          <a:p>
            <a:r>
              <a:rPr lang="en-US" sz="2800" u="sng" dirty="0">
                <a:solidFill>
                  <a:srgbClr val="FFFF00"/>
                </a:solidFill>
                <a:latin typeface="Times New Roman" charset="0"/>
                <a:ea typeface="Times New Roman" charset="0"/>
                <a:cs typeface="Times New Roman" charset="0"/>
              </a:rPr>
              <a:t>Praying in Faith</a:t>
            </a:r>
            <a:endParaRPr lang="en-AU" sz="2000" u="sng" dirty="0">
              <a:solidFill>
                <a:srgbClr val="FFFF00"/>
              </a:solidFill>
              <a:latin typeface="Times New Roman" charset="0"/>
              <a:ea typeface="Times New Roman" charset="0"/>
              <a:cs typeface="Times New Roman" charset="0"/>
            </a:endParaRPr>
          </a:p>
        </p:txBody>
      </p:sp>
      <p:sp>
        <p:nvSpPr>
          <p:cNvPr id="4" name="TextBox 3"/>
          <p:cNvSpPr txBox="1"/>
          <p:nvPr/>
        </p:nvSpPr>
        <p:spPr>
          <a:xfrm>
            <a:off x="4067944" y="57029"/>
            <a:ext cx="3816424" cy="707886"/>
          </a:xfrm>
          <a:prstGeom prst="rect">
            <a:avLst/>
          </a:prstGeom>
          <a:noFill/>
          <a:ln>
            <a:solidFill>
              <a:schemeClr val="bg1"/>
            </a:solid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000" dirty="0">
                <a:solidFill>
                  <a:schemeClr val="bg1"/>
                </a:solidFill>
                <a:latin typeface="Times New Roman" charset="0"/>
                <a:ea typeface="Times New Roman" charset="0"/>
                <a:cs typeface="Times New Roman" charset="0"/>
              </a:rPr>
              <a:t>Not about believing </a:t>
            </a:r>
            <a:r>
              <a:rPr lang="en-US" sz="2000" u="sng" dirty="0">
                <a:solidFill>
                  <a:schemeClr val="bg1"/>
                </a:solidFill>
                <a:latin typeface="Times New Roman" charset="0"/>
                <a:ea typeface="Times New Roman" charset="0"/>
                <a:cs typeface="Times New Roman" charset="0"/>
              </a:rPr>
              <a:t>for</a:t>
            </a:r>
            <a:r>
              <a:rPr lang="en-US" sz="2000" dirty="0">
                <a:solidFill>
                  <a:schemeClr val="bg1"/>
                </a:solidFill>
                <a:latin typeface="Times New Roman" charset="0"/>
                <a:ea typeface="Times New Roman" charset="0"/>
                <a:cs typeface="Times New Roman" charset="0"/>
              </a:rPr>
              <a:t> something, </a:t>
            </a:r>
            <a:br>
              <a:rPr lang="en-US" sz="2000" dirty="0">
                <a:solidFill>
                  <a:schemeClr val="bg1"/>
                </a:solidFill>
                <a:latin typeface="Times New Roman" charset="0"/>
                <a:ea typeface="Times New Roman" charset="0"/>
                <a:cs typeface="Times New Roman" charset="0"/>
              </a:rPr>
            </a:br>
            <a:r>
              <a:rPr lang="en-US" sz="2000" dirty="0">
                <a:solidFill>
                  <a:schemeClr val="bg1"/>
                </a:solidFill>
                <a:latin typeface="Times New Roman" charset="0"/>
                <a:ea typeface="Times New Roman" charset="0"/>
                <a:cs typeface="Times New Roman" charset="0"/>
              </a:rPr>
              <a:t>but believing in someone</a:t>
            </a:r>
          </a:p>
        </p:txBody>
      </p:sp>
      <p:sp>
        <p:nvSpPr>
          <p:cNvPr id="11" name="TextBox 10"/>
          <p:cNvSpPr txBox="1"/>
          <p:nvPr/>
        </p:nvSpPr>
        <p:spPr>
          <a:xfrm>
            <a:off x="0" y="764915"/>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Prayer is where we seek God, and Seek for God’s will to be done</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Trusting and believing that God has the power to complete what is His will</a:t>
            </a:r>
          </a:p>
        </p:txBody>
      </p:sp>
      <p:sp>
        <p:nvSpPr>
          <p:cNvPr id="3" name="TextBox 2">
            <a:extLst>
              <a:ext uri="{FF2B5EF4-FFF2-40B4-BE49-F238E27FC236}">
                <a16:creationId xmlns:a16="http://schemas.microsoft.com/office/drawing/2014/main" id="{3CCCC5AD-8257-974B-9F4C-7E035A7D3672}"/>
              </a:ext>
            </a:extLst>
          </p:cNvPr>
          <p:cNvSpPr txBox="1"/>
          <p:nvPr/>
        </p:nvSpPr>
        <p:spPr>
          <a:xfrm>
            <a:off x="27913" y="1493558"/>
            <a:ext cx="2880320" cy="461665"/>
          </a:xfrm>
          <a:prstGeom prst="rect">
            <a:avLst/>
          </a:prstGeom>
          <a:noFill/>
        </p:spPr>
        <p:txBody>
          <a:bodyPr wrap="square" rtlCol="0">
            <a:spAutoFit/>
          </a:bodyPr>
          <a:lstStyle/>
          <a:p>
            <a:r>
              <a:rPr lang="en-US" sz="2400" b="1" dirty="0">
                <a:solidFill>
                  <a:schemeClr val="bg1"/>
                </a:solidFill>
                <a:latin typeface="Times New Roman" panose="02020603050405020304" pitchFamily="18" charset="0"/>
                <a:cs typeface="Times New Roman" panose="02020603050405020304" pitchFamily="18" charset="0"/>
              </a:rPr>
              <a:t>1.   A Faith Problem</a:t>
            </a:r>
          </a:p>
        </p:txBody>
      </p:sp>
      <p:sp>
        <p:nvSpPr>
          <p:cNvPr id="7" name="TextBox 6">
            <a:extLst>
              <a:ext uri="{FF2B5EF4-FFF2-40B4-BE49-F238E27FC236}">
                <a16:creationId xmlns:a16="http://schemas.microsoft.com/office/drawing/2014/main" id="{5AC13529-D8CF-2C47-8CEB-72B6C6DD0A80}"/>
              </a:ext>
            </a:extLst>
          </p:cNvPr>
          <p:cNvSpPr txBox="1"/>
          <p:nvPr/>
        </p:nvSpPr>
        <p:spPr>
          <a:xfrm>
            <a:off x="0" y="3853666"/>
            <a:ext cx="7586354" cy="461665"/>
          </a:xfrm>
          <a:prstGeom prst="rect">
            <a:avLst/>
          </a:prstGeom>
          <a:noFill/>
        </p:spPr>
        <p:txBody>
          <a:bodyPr wrap="square" rtlCol="0">
            <a:spAutoFit/>
          </a:bodyPr>
          <a:lstStyle/>
          <a:p>
            <a:r>
              <a:rPr lang="en-US" sz="2400" b="1" dirty="0">
                <a:solidFill>
                  <a:schemeClr val="bg1"/>
                </a:solidFill>
                <a:latin typeface="Times New Roman" panose="02020603050405020304" pitchFamily="18" charset="0"/>
                <a:cs typeface="Times New Roman" panose="02020603050405020304" pitchFamily="18" charset="0"/>
              </a:rPr>
              <a:t>2.   A Source Problem </a:t>
            </a:r>
            <a:r>
              <a:rPr lang="en-US" sz="2400" dirty="0">
                <a:solidFill>
                  <a:schemeClr val="bg1"/>
                </a:solidFill>
                <a:latin typeface="Times New Roman" panose="02020603050405020304" pitchFamily="18" charset="0"/>
                <a:cs typeface="Times New Roman" panose="02020603050405020304" pitchFamily="18" charset="0"/>
              </a:rPr>
              <a:t>(Where the Power comes from)</a:t>
            </a:r>
          </a:p>
        </p:txBody>
      </p:sp>
      <p:sp>
        <p:nvSpPr>
          <p:cNvPr id="6" name="Rectangle 5">
            <a:extLst>
              <a:ext uri="{FF2B5EF4-FFF2-40B4-BE49-F238E27FC236}">
                <a16:creationId xmlns:a16="http://schemas.microsoft.com/office/drawing/2014/main" id="{484BEA75-563F-4D41-932E-13002F682267}"/>
              </a:ext>
            </a:extLst>
          </p:cNvPr>
          <p:cNvSpPr/>
          <p:nvPr/>
        </p:nvSpPr>
        <p:spPr>
          <a:xfrm>
            <a:off x="395536" y="1914587"/>
            <a:ext cx="9064582" cy="400110"/>
          </a:xfrm>
          <a:prstGeom prst="rect">
            <a:avLst/>
          </a:prstGeom>
        </p:spPr>
        <p:txBody>
          <a:bodyPr wrap="square">
            <a:spAutoFit/>
          </a:bodyPr>
          <a:lstStyle/>
          <a:p>
            <a:r>
              <a:rPr lang="en-AU" sz="2000" dirty="0">
                <a:solidFill>
                  <a:srgbClr val="FFFF00"/>
                </a:solidFill>
                <a:latin typeface="Comic Sans MS" panose="030F0902030302020204" pitchFamily="66" charset="0"/>
                <a:ea typeface="Arial" panose="020B0604020202020204" pitchFamily="34" charset="0"/>
              </a:rPr>
              <a:t>“ ‘If you can’!  All things are possible for one who believes.”</a:t>
            </a:r>
            <a:endParaRPr lang="en-US" sz="2000" dirty="0">
              <a:solidFill>
                <a:srgbClr val="FFFF00"/>
              </a:solidFill>
              <a:latin typeface="Comic Sans MS" panose="030F0902030302020204" pitchFamily="66" charset="0"/>
            </a:endParaRPr>
          </a:p>
        </p:txBody>
      </p:sp>
      <p:sp>
        <p:nvSpPr>
          <p:cNvPr id="12" name="Rectangle 11">
            <a:extLst>
              <a:ext uri="{FF2B5EF4-FFF2-40B4-BE49-F238E27FC236}">
                <a16:creationId xmlns:a16="http://schemas.microsoft.com/office/drawing/2014/main" id="{808116CC-4428-7C40-BC34-7FE30234ECF4}"/>
              </a:ext>
            </a:extLst>
          </p:cNvPr>
          <p:cNvSpPr/>
          <p:nvPr/>
        </p:nvSpPr>
        <p:spPr>
          <a:xfrm>
            <a:off x="71127" y="2196833"/>
            <a:ext cx="8973832" cy="830997"/>
          </a:xfrm>
          <a:prstGeom prst="rect">
            <a:avLst/>
          </a:prstGeom>
        </p:spPr>
        <p:txBody>
          <a:bodyPr wrap="square">
            <a:spAutoFit/>
          </a:bodyPr>
          <a:lstStyle/>
          <a:p>
            <a:pPr marL="457200">
              <a:spcAft>
                <a:spcPts val="0"/>
              </a:spcAft>
            </a:pPr>
            <a:r>
              <a:rPr lang="en-AU" sz="2400" i="1" dirty="0">
                <a:solidFill>
                  <a:schemeClr val="bg1"/>
                </a:solidFill>
                <a:latin typeface="Times New Roman" panose="02020603050405020304" pitchFamily="18" charset="0"/>
                <a:ea typeface="Arial" panose="020B0604020202020204" pitchFamily="34" charset="0"/>
              </a:rPr>
              <a:t>… does not mean that </a:t>
            </a:r>
            <a:r>
              <a:rPr lang="en-AU" sz="2400" b="1" i="1" dirty="0">
                <a:solidFill>
                  <a:schemeClr val="bg1"/>
                </a:solidFill>
                <a:latin typeface="Times New Roman" panose="02020603050405020304" pitchFamily="18" charset="0"/>
                <a:ea typeface="Arial" panose="020B0604020202020204" pitchFamily="34" charset="0"/>
              </a:rPr>
              <a:t>faith</a:t>
            </a:r>
            <a:r>
              <a:rPr lang="en-AU" sz="2400" i="1" dirty="0">
                <a:solidFill>
                  <a:schemeClr val="bg1"/>
                </a:solidFill>
                <a:latin typeface="Times New Roman" panose="02020603050405020304" pitchFamily="18" charset="0"/>
                <a:ea typeface="Arial" panose="020B0604020202020204" pitchFamily="34" charset="0"/>
              </a:rPr>
              <a:t> can accomplish </a:t>
            </a:r>
            <a:r>
              <a:rPr lang="en-AU" sz="2400" i="1" u="sng" dirty="0">
                <a:solidFill>
                  <a:schemeClr val="bg1"/>
                </a:solidFill>
                <a:latin typeface="Times New Roman" panose="02020603050405020304" pitchFamily="18" charset="0"/>
                <a:ea typeface="Arial" panose="020B0604020202020204" pitchFamily="34" charset="0"/>
              </a:rPr>
              <a:t>any</a:t>
            </a:r>
            <a:r>
              <a:rPr lang="en-AU" sz="2400" i="1" dirty="0">
                <a:solidFill>
                  <a:schemeClr val="bg1"/>
                </a:solidFill>
                <a:latin typeface="Times New Roman" panose="02020603050405020304" pitchFamily="18" charset="0"/>
                <a:ea typeface="Arial" panose="020B0604020202020204" pitchFamily="34" charset="0"/>
              </a:rPr>
              <a:t>thing, but that those who </a:t>
            </a:r>
            <a:r>
              <a:rPr lang="en-AU" sz="2400" b="1" i="1" dirty="0">
                <a:solidFill>
                  <a:schemeClr val="bg1"/>
                </a:solidFill>
                <a:latin typeface="Times New Roman" panose="02020603050405020304" pitchFamily="18" charset="0"/>
                <a:ea typeface="Arial" panose="020B0604020202020204" pitchFamily="34" charset="0"/>
              </a:rPr>
              <a:t>have</a:t>
            </a:r>
            <a:r>
              <a:rPr lang="en-AU" sz="2400" i="1" dirty="0">
                <a:solidFill>
                  <a:schemeClr val="bg1"/>
                </a:solidFill>
                <a:latin typeface="Times New Roman" panose="02020603050405020304" pitchFamily="18" charset="0"/>
                <a:ea typeface="Arial" panose="020B0604020202020204" pitchFamily="34" charset="0"/>
              </a:rPr>
              <a:t> faith “</a:t>
            </a:r>
            <a:r>
              <a:rPr lang="en-AU" sz="2400" b="1" i="1" u="sng" dirty="0">
                <a:solidFill>
                  <a:schemeClr val="bg1"/>
                </a:solidFill>
                <a:latin typeface="Times New Roman" panose="02020603050405020304" pitchFamily="18" charset="0"/>
                <a:ea typeface="Arial" panose="020B0604020202020204" pitchFamily="34" charset="0"/>
              </a:rPr>
              <a:t>will set no limits to the power of God.</a:t>
            </a:r>
            <a:r>
              <a:rPr lang="en-AU" sz="2400" i="1" dirty="0">
                <a:solidFill>
                  <a:schemeClr val="bg1"/>
                </a:solidFill>
                <a:latin typeface="Times New Roman" panose="02020603050405020304" pitchFamily="18" charset="0"/>
                <a:ea typeface="Arial" panose="020B0604020202020204" pitchFamily="34" charset="0"/>
              </a:rPr>
              <a:t>”</a:t>
            </a:r>
            <a:r>
              <a:rPr lang="en-AU" sz="1600" dirty="0">
                <a:solidFill>
                  <a:schemeClr val="bg1"/>
                </a:solidFill>
                <a:latin typeface="Times New Roman" panose="02020603050405020304" pitchFamily="18" charset="0"/>
                <a:ea typeface="Arial" panose="020B0604020202020204" pitchFamily="34" charset="0"/>
              </a:rPr>
              <a:t>    </a:t>
            </a:r>
            <a:r>
              <a:rPr lang="en-AU" sz="1100" dirty="0">
                <a:solidFill>
                  <a:schemeClr val="bg1"/>
                </a:solidFill>
                <a:latin typeface="Times New Roman" panose="02020603050405020304" pitchFamily="18" charset="0"/>
                <a:ea typeface="Arial" panose="020B0604020202020204" pitchFamily="34" charset="0"/>
              </a:rPr>
              <a:t>D Garland</a:t>
            </a:r>
            <a:endParaRPr lang="en-AU" sz="1600" dirty="0">
              <a:solidFill>
                <a:schemeClr val="bg1"/>
              </a:solidFill>
              <a:latin typeface="Times New Roman" panose="02020603050405020304" pitchFamily="18" charset="0"/>
              <a:ea typeface="Arial" panose="020B0604020202020204" pitchFamily="34" charset="0"/>
            </a:endParaRPr>
          </a:p>
        </p:txBody>
      </p:sp>
      <p:sp>
        <p:nvSpPr>
          <p:cNvPr id="13" name="TextBox 12">
            <a:extLst>
              <a:ext uri="{FF2B5EF4-FFF2-40B4-BE49-F238E27FC236}">
                <a16:creationId xmlns:a16="http://schemas.microsoft.com/office/drawing/2014/main" id="{2F31FECA-4948-DA4A-A2BA-A75A1A1051EC}"/>
              </a:ext>
            </a:extLst>
          </p:cNvPr>
          <p:cNvSpPr txBox="1"/>
          <p:nvPr/>
        </p:nvSpPr>
        <p:spPr>
          <a:xfrm>
            <a:off x="142255" y="2975152"/>
            <a:ext cx="8822233" cy="415498"/>
          </a:xfrm>
          <a:prstGeom prst="rect">
            <a:avLst/>
          </a:prstGeom>
          <a:noFill/>
          <a:ln w="15875">
            <a:solidFill>
              <a:srgbClr val="FFFF00"/>
            </a:solidFill>
          </a:ln>
        </p:spPr>
        <p:txBody>
          <a:bodyPr wrap="square" rtlCol="0">
            <a:spAutoFit/>
          </a:bodyPr>
          <a:lstStyle/>
          <a:p>
            <a:pPr>
              <a:spcAft>
                <a:spcPts val="300"/>
              </a:spcAft>
            </a:pPr>
            <a:r>
              <a:rPr lang="en-AU" sz="2100" dirty="0">
                <a:solidFill>
                  <a:srgbClr val="FFFF00"/>
                </a:solidFill>
                <a:latin typeface="Times New Roman" charset="0"/>
                <a:ea typeface="Times New Roman" charset="0"/>
                <a:cs typeface="Times New Roman" charset="0"/>
              </a:rPr>
              <a:t>A prayer of faith knows that God’s power is limitless, and focuses on God’s will</a:t>
            </a:r>
            <a:endParaRPr lang="en-AU" sz="2100" dirty="0">
              <a:solidFill>
                <a:srgbClr val="FFFF00"/>
              </a:solidFill>
              <a:latin typeface="Times New Roman" panose="02020603050405020304" pitchFamily="18" charset="0"/>
              <a:ea typeface="Times New Roman" charset="0"/>
              <a:cs typeface="Times New Roman" panose="02020603050405020304" pitchFamily="18" charset="0"/>
            </a:endParaRPr>
          </a:p>
        </p:txBody>
      </p:sp>
      <p:sp>
        <p:nvSpPr>
          <p:cNvPr id="2" name="Rectangle 1">
            <a:extLst>
              <a:ext uri="{FF2B5EF4-FFF2-40B4-BE49-F238E27FC236}">
                <a16:creationId xmlns:a16="http://schemas.microsoft.com/office/drawing/2014/main" id="{6F36B3D6-63F3-5347-9EB3-8A97E4E34518}"/>
              </a:ext>
            </a:extLst>
          </p:cNvPr>
          <p:cNvSpPr/>
          <p:nvPr/>
        </p:nvSpPr>
        <p:spPr>
          <a:xfrm>
            <a:off x="2122933" y="3432035"/>
            <a:ext cx="4538422" cy="461665"/>
          </a:xfrm>
          <a:prstGeom prst="rect">
            <a:avLst/>
          </a:prstGeom>
        </p:spPr>
        <p:txBody>
          <a:bodyPr wrap="none">
            <a:spAutoFit/>
          </a:bodyPr>
          <a:lstStyle/>
          <a:p>
            <a:r>
              <a:rPr lang="en-AU" sz="2400" dirty="0">
                <a:solidFill>
                  <a:schemeClr val="bg1"/>
                </a:solidFill>
                <a:latin typeface="Times New Roman" panose="02020603050405020304" pitchFamily="18" charset="0"/>
                <a:ea typeface="Arial" panose="020B0604020202020204" pitchFamily="34" charset="0"/>
              </a:rPr>
              <a:t>“</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believe.  Help my unbelief.”</a:t>
            </a:r>
            <a:r>
              <a:rPr lang="en-AU" sz="2400" dirty="0">
                <a:solidFill>
                  <a:schemeClr val="bg1"/>
                </a:solidFill>
              </a:rPr>
              <a:t> </a:t>
            </a:r>
            <a:endParaRPr lang="en-US" sz="2400" dirty="0">
              <a:solidFill>
                <a:schemeClr val="bg1"/>
              </a:solidFill>
            </a:endParaRPr>
          </a:p>
        </p:txBody>
      </p:sp>
      <p:sp>
        <p:nvSpPr>
          <p:cNvPr id="14" name="TextBox 13">
            <a:extLst>
              <a:ext uri="{FF2B5EF4-FFF2-40B4-BE49-F238E27FC236}">
                <a16:creationId xmlns:a16="http://schemas.microsoft.com/office/drawing/2014/main" id="{01065B20-ED9D-514F-A09B-5A2BCE00333C}"/>
              </a:ext>
            </a:extLst>
          </p:cNvPr>
          <p:cNvSpPr txBox="1"/>
          <p:nvPr/>
        </p:nvSpPr>
        <p:spPr>
          <a:xfrm>
            <a:off x="13956" y="4213140"/>
            <a:ext cx="9116087" cy="1092607"/>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Comic Sans MS" panose="030F0902030302020204" pitchFamily="66" charset="0"/>
                <a:ea typeface="Times New Roman" charset="0"/>
                <a:cs typeface="Times New Roman" charset="0"/>
              </a:rPr>
              <a:t>“Why could </a:t>
            </a:r>
            <a:r>
              <a:rPr lang="en-AU" sz="2000" u="sng" dirty="0">
                <a:solidFill>
                  <a:srgbClr val="FFFF00"/>
                </a:solidFill>
                <a:latin typeface="Comic Sans MS" panose="030F0902030302020204" pitchFamily="66" charset="0"/>
                <a:ea typeface="Times New Roman" charset="0"/>
                <a:cs typeface="Times New Roman" charset="0"/>
              </a:rPr>
              <a:t>we</a:t>
            </a:r>
            <a:r>
              <a:rPr lang="en-AU" sz="2000" dirty="0">
                <a:solidFill>
                  <a:srgbClr val="FFFF00"/>
                </a:solidFill>
                <a:latin typeface="Comic Sans MS" panose="030F0902030302020204" pitchFamily="66" charset="0"/>
                <a:ea typeface="Times New Roman" charset="0"/>
                <a:cs typeface="Times New Roman" charset="0"/>
              </a:rPr>
              <a:t> not cast it out?”    </a:t>
            </a:r>
            <a:r>
              <a:rPr lang="en-AU" sz="2000" dirty="0">
                <a:solidFill>
                  <a:srgbClr val="FFFF00"/>
                </a:solidFill>
                <a:latin typeface="Times New Roman" panose="02020603050405020304" pitchFamily="18" charset="0"/>
                <a:ea typeface="Times New Roman" charset="0"/>
                <a:cs typeface="Times New Roman" panose="02020603050405020304" pitchFamily="18" charset="0"/>
              </a:rPr>
              <a:t>(a focus on technique)</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People need to come to Jesus for help – not to us.  Our role is to point them to Jesus</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A prayer of faith isn’t about technique.  We pray to our Heavenly Father.</a:t>
            </a:r>
          </a:p>
        </p:txBody>
      </p:sp>
    </p:spTree>
    <p:extLst>
      <p:ext uri="{BB962C8B-B14F-4D97-AF65-F5344CB8AC3E}">
        <p14:creationId xmlns:p14="http://schemas.microsoft.com/office/powerpoint/2010/main" val="1924619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70938</TotalTime>
  <Words>699</Words>
  <Application>Microsoft Macintosh PowerPoint</Application>
  <PresentationFormat>On-screen Show (16:10)</PresentationFormat>
  <Paragraphs>83</Paragraphs>
  <Slides>12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1374</cp:revision>
  <cp:lastPrinted>2019-04-06T00:56:36Z</cp:lastPrinted>
  <dcterms:created xsi:type="dcterms:W3CDTF">2016-11-04T06:28:01Z</dcterms:created>
  <dcterms:modified xsi:type="dcterms:W3CDTF">2019-04-06T01:00:03Z</dcterms:modified>
</cp:coreProperties>
</file>